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1350" r:id="rId3"/>
    <p:sldId id="1351" r:id="rId4"/>
    <p:sldId id="1353" r:id="rId5"/>
    <p:sldId id="1354" r:id="rId6"/>
    <p:sldId id="1356" r:id="rId7"/>
    <p:sldId id="1358" r:id="rId8"/>
    <p:sldId id="1359" r:id="rId9"/>
    <p:sldId id="1360" r:id="rId10"/>
    <p:sldId id="1361" r:id="rId11"/>
    <p:sldId id="1362" r:id="rId12"/>
    <p:sldId id="1363" r:id="rId13"/>
    <p:sldId id="1364" r:id="rId14"/>
    <p:sldId id="1365" r:id="rId15"/>
    <p:sldId id="1366" r:id="rId16"/>
    <p:sldId id="1367" r:id="rId17"/>
    <p:sldId id="1368" r:id="rId18"/>
    <p:sldId id="1379" r:id="rId19"/>
    <p:sldId id="1380" r:id="rId20"/>
    <p:sldId id="1381" r:id="rId21"/>
    <p:sldId id="1382" r:id="rId22"/>
    <p:sldId id="1383" r:id="rId23"/>
    <p:sldId id="1384" r:id="rId24"/>
    <p:sldId id="1385" r:id="rId25"/>
    <p:sldId id="1386" r:id="rId26"/>
    <p:sldId id="1387" r:id="rId27"/>
    <p:sldId id="1388" r:id="rId28"/>
    <p:sldId id="1389" r:id="rId29"/>
    <p:sldId id="1390" r:id="rId30"/>
    <p:sldId id="1391" r:id="rId31"/>
    <p:sldId id="1392" r:id="rId32"/>
    <p:sldId id="1393" r:id="rId33"/>
    <p:sldId id="1394" r:id="rId34"/>
    <p:sldId id="1395" r:id="rId35"/>
    <p:sldId id="1396" r:id="rId36"/>
    <p:sldId id="1397" r:id="rId37"/>
    <p:sldId id="1398" r:id="rId38"/>
    <p:sldId id="1399" r:id="rId39"/>
    <p:sldId id="1400" r:id="rId40"/>
    <p:sldId id="1401" r:id="rId41"/>
    <p:sldId id="1402" r:id="rId42"/>
    <p:sldId id="1403" r:id="rId43"/>
    <p:sldId id="1404" r:id="rId44"/>
    <p:sldId id="1405" r:id="rId45"/>
    <p:sldId id="1406" r:id="rId46"/>
    <p:sldId id="1407" r:id="rId47"/>
    <p:sldId id="1408" r:id="rId48"/>
    <p:sldId id="1409" r:id="rId49"/>
    <p:sldId id="1421" r:id="rId50"/>
    <p:sldId id="1422" r:id="rId51"/>
    <p:sldId id="1423" r:id="rId52"/>
    <p:sldId id="1424" r:id="rId53"/>
    <p:sldId id="1425" r:id="rId54"/>
    <p:sldId id="1426" r:id="rId55"/>
    <p:sldId id="1427" r:id="rId56"/>
    <p:sldId id="1428" r:id="rId57"/>
    <p:sldId id="1429" r:id="rId58"/>
    <p:sldId id="1410" r:id="rId59"/>
    <p:sldId id="1413" r:id="rId60"/>
    <p:sldId id="1420" r:id="rId61"/>
    <p:sldId id="1411" r:id="rId62"/>
    <p:sldId id="1412" r:id="rId63"/>
    <p:sldId id="1414" r:id="rId64"/>
    <p:sldId id="1415" r:id="rId65"/>
    <p:sldId id="1417" r:id="rId66"/>
    <p:sldId id="1418" r:id="rId67"/>
    <p:sldId id="1419" r:id="rId68"/>
    <p:sldId id="1431" r:id="rId69"/>
    <p:sldId id="1432" r:id="rId70"/>
    <p:sldId id="1433" r:id="rId71"/>
    <p:sldId id="1434" r:id="rId72"/>
    <p:sldId id="1435" r:id="rId73"/>
    <p:sldId id="1436" r:id="rId74"/>
    <p:sldId id="1437" r:id="rId75"/>
    <p:sldId id="1438" r:id="rId76"/>
    <p:sldId id="1439" r:id="rId77"/>
    <p:sldId id="1440" r:id="rId78"/>
    <p:sldId id="1441" r:id="rId79"/>
    <p:sldId id="1442" r:id="rId80"/>
    <p:sldId id="1443" r:id="rId81"/>
    <p:sldId id="1444" r:id="rId82"/>
    <p:sldId id="1445" r:id="rId83"/>
    <p:sldId id="1446" r:id="rId84"/>
    <p:sldId id="1448" r:id="rId85"/>
    <p:sldId id="1447" r:id="rId86"/>
    <p:sldId id="1449" r:id="rId87"/>
    <p:sldId id="1451" r:id="rId88"/>
    <p:sldId id="1450" r:id="rId89"/>
    <p:sldId id="1452" r:id="rId90"/>
    <p:sldId id="1453" r:id="rId91"/>
    <p:sldId id="1454" r:id="rId92"/>
    <p:sldId id="1455" r:id="rId93"/>
    <p:sldId id="1456" r:id="rId94"/>
    <p:sldId id="1457" r:id="rId95"/>
    <p:sldId id="1459" r:id="rId96"/>
    <p:sldId id="1460" r:id="rId97"/>
    <p:sldId id="1461" r:id="rId98"/>
    <p:sldId id="1462" r:id="rId99"/>
    <p:sldId id="1464" r:id="rId100"/>
    <p:sldId id="1463" r:id="rId101"/>
    <p:sldId id="1465" r:id="rId102"/>
    <p:sldId id="1466" r:id="rId103"/>
    <p:sldId id="1467" r:id="rId104"/>
    <p:sldId id="1468" r:id="rId105"/>
    <p:sldId id="1469" r:id="rId106"/>
    <p:sldId id="1470" r:id="rId107"/>
    <p:sldId id="1472" r:id="rId108"/>
    <p:sldId id="1473" r:id="rId109"/>
    <p:sldId id="1474" r:id="rId110"/>
    <p:sldId id="1475" r:id="rId111"/>
    <p:sldId id="1476" r:id="rId112"/>
    <p:sldId id="1478" r:id="rId113"/>
    <p:sldId id="1479" r:id="rId114"/>
    <p:sldId id="1480" r:id="rId115"/>
    <p:sldId id="1483" r:id="rId116"/>
    <p:sldId id="1484" r:id="rId117"/>
    <p:sldId id="1485" r:id="rId118"/>
    <p:sldId id="1486" r:id="rId119"/>
    <p:sldId id="1487" r:id="rId120"/>
    <p:sldId id="1488" r:id="rId121"/>
    <p:sldId id="1489" r:id="rId122"/>
    <p:sldId id="1490" r:id="rId123"/>
    <p:sldId id="1492" r:id="rId124"/>
    <p:sldId id="1491" r:id="rId125"/>
    <p:sldId id="1493" r:id="rId126"/>
    <p:sldId id="1494" r:id="rId127"/>
    <p:sldId id="1495" r:id="rId128"/>
    <p:sldId id="1496" r:id="rId129"/>
    <p:sldId id="1497" r:id="rId130"/>
    <p:sldId id="1498" r:id="rId131"/>
    <p:sldId id="1512" r:id="rId132"/>
    <p:sldId id="1499" r:id="rId133"/>
    <p:sldId id="1500" r:id="rId134"/>
    <p:sldId id="1501" r:id="rId135"/>
    <p:sldId id="1502" r:id="rId136"/>
    <p:sldId id="1503" r:id="rId137"/>
    <p:sldId id="1504" r:id="rId138"/>
    <p:sldId id="1505" r:id="rId139"/>
    <p:sldId id="1506" r:id="rId140"/>
    <p:sldId id="1507" r:id="rId141"/>
    <p:sldId id="1508" r:id="rId142"/>
    <p:sldId id="1509" r:id="rId143"/>
    <p:sldId id="1511" r:id="rId144"/>
    <p:sldId id="1510" r:id="rId14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99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632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2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418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8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43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338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025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64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2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3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E0D8229-53B8-4F2F-A524-FDDF14EEF8F6}" type="datetimeFigureOut">
              <a:rPr lang="hr-HR" smtClean="0"/>
              <a:t>26.05.2024.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52B0F33-ADF1-49DD-BBA0-C3543F843863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0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lika na kojoj se prikazuje šarenilo, umjetničko djelo&#10;&#10;Opis je automatski generiran">
            <a:extLst>
              <a:ext uri="{FF2B5EF4-FFF2-40B4-BE49-F238E27FC236}">
                <a16:creationId xmlns:a16="http://schemas.microsoft.com/office/drawing/2014/main" id="{2A805B88-7F7C-0C26-D453-CDE5F02EF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EE76536-DBCB-4765-B0E2-214C14DD5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anchor="b">
            <a:normAutofit/>
          </a:bodyPr>
          <a:lstStyle/>
          <a:p>
            <a:pPr algn="l"/>
            <a:r>
              <a:rPr lang="hr-HR">
                <a:solidFill>
                  <a:srgbClr val="FFFFFF"/>
                </a:solidFill>
              </a:rPr>
              <a:t>Šk. God. 2023./2024.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4533908-D180-4062-A4E9-55575DE35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anchor="t"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1.A / 2.B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FF34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0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112">
            <a:extLst>
              <a:ext uri="{FF2B5EF4-FFF2-40B4-BE49-F238E27FC236}">
                <a16:creationId xmlns:a16="http://schemas.microsoft.com/office/drawing/2014/main" id="{A746F62D-AF2D-44A5-9100-7156332BF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7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243">
            <a:extLst>
              <a:ext uri="{FF2B5EF4-FFF2-40B4-BE49-F238E27FC236}">
                <a16:creationId xmlns:a16="http://schemas.microsoft.com/office/drawing/2014/main" id="{ECC63D3A-090F-4C3B-BB2E-33CD6E491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2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258">
            <a:extLst>
              <a:ext uri="{FF2B5EF4-FFF2-40B4-BE49-F238E27FC236}">
                <a16:creationId xmlns:a16="http://schemas.microsoft.com/office/drawing/2014/main" id="{E271F276-D16D-4A8C-B291-82ACC32E3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0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411">
            <a:extLst>
              <a:ext uri="{FF2B5EF4-FFF2-40B4-BE49-F238E27FC236}">
                <a16:creationId xmlns:a16="http://schemas.microsoft.com/office/drawing/2014/main" id="{3330EAAF-6BA2-4614-96E2-AB3AD929E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921">
            <a:extLst>
              <a:ext uri="{FF2B5EF4-FFF2-40B4-BE49-F238E27FC236}">
                <a16:creationId xmlns:a16="http://schemas.microsoft.com/office/drawing/2014/main" id="{D18A172A-59F1-4279-A56C-71BE821DE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3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927">
            <a:extLst>
              <a:ext uri="{FF2B5EF4-FFF2-40B4-BE49-F238E27FC236}">
                <a16:creationId xmlns:a16="http://schemas.microsoft.com/office/drawing/2014/main" id="{948000C8-19C1-4D70-B0FB-003493EAF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929">
            <a:extLst>
              <a:ext uri="{FF2B5EF4-FFF2-40B4-BE49-F238E27FC236}">
                <a16:creationId xmlns:a16="http://schemas.microsoft.com/office/drawing/2014/main" id="{BF5BD896-9300-4561-8147-BAD4B9388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3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134">
            <a:extLst>
              <a:ext uri="{FF2B5EF4-FFF2-40B4-BE49-F238E27FC236}">
                <a16:creationId xmlns:a16="http://schemas.microsoft.com/office/drawing/2014/main" id="{80AEFD4C-9E6C-4CEC-A00D-D89CBA38C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151">
            <a:extLst>
              <a:ext uri="{FF2B5EF4-FFF2-40B4-BE49-F238E27FC236}">
                <a16:creationId xmlns:a16="http://schemas.microsoft.com/office/drawing/2014/main" id="{8AC68D95-DFB5-4D46-8011-44BACDE4C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0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208">
            <a:extLst>
              <a:ext uri="{FF2B5EF4-FFF2-40B4-BE49-F238E27FC236}">
                <a16:creationId xmlns:a16="http://schemas.microsoft.com/office/drawing/2014/main" id="{0178EA6E-CED5-4760-98D7-3318B90EF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245">
            <a:extLst>
              <a:ext uri="{FF2B5EF4-FFF2-40B4-BE49-F238E27FC236}">
                <a16:creationId xmlns:a16="http://schemas.microsoft.com/office/drawing/2014/main" id="{C0130EBA-CDF5-4F4F-BFE2-6FC38A227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3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117">
            <a:extLst>
              <a:ext uri="{FF2B5EF4-FFF2-40B4-BE49-F238E27FC236}">
                <a16:creationId xmlns:a16="http://schemas.microsoft.com/office/drawing/2014/main" id="{307F7348-2C06-4F13-A7D1-D0EFB7633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3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522">
            <a:extLst>
              <a:ext uri="{FF2B5EF4-FFF2-40B4-BE49-F238E27FC236}">
                <a16:creationId xmlns:a16="http://schemas.microsoft.com/office/drawing/2014/main" id="{9596F0FF-FC68-4CF7-AACE-23AFD61A9C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1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528">
            <a:extLst>
              <a:ext uri="{FF2B5EF4-FFF2-40B4-BE49-F238E27FC236}">
                <a16:creationId xmlns:a16="http://schemas.microsoft.com/office/drawing/2014/main" id="{90522EFF-563B-43BA-A3B0-D5FA6DBD5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622">
            <a:extLst>
              <a:ext uri="{FF2B5EF4-FFF2-40B4-BE49-F238E27FC236}">
                <a16:creationId xmlns:a16="http://schemas.microsoft.com/office/drawing/2014/main" id="{BE8EF6F2-EC10-4F64-81FC-4C59D25C0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628">
            <a:extLst>
              <a:ext uri="{FF2B5EF4-FFF2-40B4-BE49-F238E27FC236}">
                <a16:creationId xmlns:a16="http://schemas.microsoft.com/office/drawing/2014/main" id="{A5A95559-4940-44FA-B3D4-85A2A21A11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1639">
            <a:extLst>
              <a:ext uri="{FF2B5EF4-FFF2-40B4-BE49-F238E27FC236}">
                <a16:creationId xmlns:a16="http://schemas.microsoft.com/office/drawing/2014/main" id="{4927289F-2B41-4881-A957-778CFC1F0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2725">
            <a:extLst>
              <a:ext uri="{FF2B5EF4-FFF2-40B4-BE49-F238E27FC236}">
                <a16:creationId xmlns:a16="http://schemas.microsoft.com/office/drawing/2014/main" id="{06ADCA61-F197-4CC3-B60F-6F71144D2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0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2734">
            <a:extLst>
              <a:ext uri="{FF2B5EF4-FFF2-40B4-BE49-F238E27FC236}">
                <a16:creationId xmlns:a16="http://schemas.microsoft.com/office/drawing/2014/main" id="{898AFDA2-8BE7-4A89-AA26-60A57A169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2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2737">
            <a:extLst>
              <a:ext uri="{FF2B5EF4-FFF2-40B4-BE49-F238E27FC236}">
                <a16:creationId xmlns:a16="http://schemas.microsoft.com/office/drawing/2014/main" id="{FDBAA11F-191E-466B-A702-6DA8D6B749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3038">
            <a:extLst>
              <a:ext uri="{FF2B5EF4-FFF2-40B4-BE49-F238E27FC236}">
                <a16:creationId xmlns:a16="http://schemas.microsoft.com/office/drawing/2014/main" id="{8E271A07-101C-420D-820E-A21F24DE5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5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6_131203">
            <a:extLst>
              <a:ext uri="{FF2B5EF4-FFF2-40B4-BE49-F238E27FC236}">
                <a16:creationId xmlns:a16="http://schemas.microsoft.com/office/drawing/2014/main" id="{945637B6-C4D5-46D3-9B52-96686971D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1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155">
            <a:extLst>
              <a:ext uri="{FF2B5EF4-FFF2-40B4-BE49-F238E27FC236}">
                <a16:creationId xmlns:a16="http://schemas.microsoft.com/office/drawing/2014/main" id="{EDFB9AC8-659B-48A9-8326-1422D8054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5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6_131206">
            <a:extLst>
              <a:ext uri="{FF2B5EF4-FFF2-40B4-BE49-F238E27FC236}">
                <a16:creationId xmlns:a16="http://schemas.microsoft.com/office/drawing/2014/main" id="{DCA06E84-3BE6-40C2-8B90-4823E73AA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6_131216">
            <a:extLst>
              <a:ext uri="{FF2B5EF4-FFF2-40B4-BE49-F238E27FC236}">
                <a16:creationId xmlns:a16="http://schemas.microsoft.com/office/drawing/2014/main" id="{06A54708-82BB-46CA-B4E7-86A6A4B1E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6_131240">
            <a:extLst>
              <a:ext uri="{FF2B5EF4-FFF2-40B4-BE49-F238E27FC236}">
                <a16:creationId xmlns:a16="http://schemas.microsoft.com/office/drawing/2014/main" id="{C02B56CD-40A5-4499-84E4-D52CB54B8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2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2412">
            <a:extLst>
              <a:ext uri="{FF2B5EF4-FFF2-40B4-BE49-F238E27FC236}">
                <a16:creationId xmlns:a16="http://schemas.microsoft.com/office/drawing/2014/main" id="{E7E28AE2-B27B-4CAF-9DE3-81210A1D0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1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1DD0A50-824C-42F7-B754-AE1E368A99A4}"/>
              </a:ext>
            </a:extLst>
          </p:cNvPr>
          <p:cNvSpPr/>
          <p:nvPr/>
        </p:nvSpPr>
        <p:spPr>
          <a:xfrm>
            <a:off x="2080544" y="0"/>
            <a:ext cx="7733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Dani medijske pismenosti</a:t>
            </a:r>
          </a:p>
        </p:txBody>
      </p:sp>
    </p:spTree>
    <p:extLst>
      <p:ext uri="{BB962C8B-B14F-4D97-AF65-F5344CB8AC3E}">
        <p14:creationId xmlns:p14="http://schemas.microsoft.com/office/powerpoint/2010/main" val="410528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2358">
            <a:extLst>
              <a:ext uri="{FF2B5EF4-FFF2-40B4-BE49-F238E27FC236}">
                <a16:creationId xmlns:a16="http://schemas.microsoft.com/office/drawing/2014/main" id="{98C8BA7D-1E75-468E-A82F-71AC84876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1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2415">
            <a:extLst>
              <a:ext uri="{FF2B5EF4-FFF2-40B4-BE49-F238E27FC236}">
                <a16:creationId xmlns:a16="http://schemas.microsoft.com/office/drawing/2014/main" id="{36AAE3BA-12E7-4A8C-ACBB-4A8684507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2556">
            <a:extLst>
              <a:ext uri="{FF2B5EF4-FFF2-40B4-BE49-F238E27FC236}">
                <a16:creationId xmlns:a16="http://schemas.microsoft.com/office/drawing/2014/main" id="{0A7306CD-EB8C-4773-B374-E4619B2EE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4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3147">
            <a:extLst>
              <a:ext uri="{FF2B5EF4-FFF2-40B4-BE49-F238E27FC236}">
                <a16:creationId xmlns:a16="http://schemas.microsoft.com/office/drawing/2014/main" id="{68E45E36-5D80-4EF7-9F8C-2B285AD1C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2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3156">
            <a:extLst>
              <a:ext uri="{FF2B5EF4-FFF2-40B4-BE49-F238E27FC236}">
                <a16:creationId xmlns:a16="http://schemas.microsoft.com/office/drawing/2014/main" id="{A2ACF3A5-4F4C-45B4-86DE-5F70DD06D7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2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25_144400">
            <a:extLst>
              <a:ext uri="{FF2B5EF4-FFF2-40B4-BE49-F238E27FC236}">
                <a16:creationId xmlns:a16="http://schemas.microsoft.com/office/drawing/2014/main" id="{B348C2BC-09FC-47FE-9292-5F176A46C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200">
            <a:extLst>
              <a:ext uri="{FF2B5EF4-FFF2-40B4-BE49-F238E27FC236}">
                <a16:creationId xmlns:a16="http://schemas.microsoft.com/office/drawing/2014/main" id="{E1CFB66F-70CF-4133-AD8F-C0D236F445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31116_170833">
            <a:extLst>
              <a:ext uri="{FF2B5EF4-FFF2-40B4-BE49-F238E27FC236}">
                <a16:creationId xmlns:a16="http://schemas.microsoft.com/office/drawing/2014/main" id="{4C4ED0A3-320A-454B-A1B0-B5A225FE8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B30EE166-86A4-4C59-A87B-7D787D08E7BC}"/>
              </a:ext>
            </a:extLst>
          </p:cNvPr>
          <p:cNvSpPr/>
          <p:nvPr/>
        </p:nvSpPr>
        <p:spPr>
          <a:xfrm>
            <a:off x="7044565" y="5668004"/>
            <a:ext cx="3604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Naši radovi</a:t>
            </a:r>
          </a:p>
        </p:txBody>
      </p:sp>
    </p:spTree>
    <p:extLst>
      <p:ext uri="{BB962C8B-B14F-4D97-AF65-F5344CB8AC3E}">
        <p14:creationId xmlns:p14="http://schemas.microsoft.com/office/powerpoint/2010/main" val="273624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vozila 1">
            <a:extLst>
              <a:ext uri="{FF2B5EF4-FFF2-40B4-BE49-F238E27FC236}">
                <a16:creationId xmlns:a16="http://schemas.microsoft.com/office/drawing/2014/main" id="{9AF06645-06F6-4EF5-9D72-1FDD4AB42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31221_150150">
            <a:extLst>
              <a:ext uri="{FF2B5EF4-FFF2-40B4-BE49-F238E27FC236}">
                <a16:creationId xmlns:a16="http://schemas.microsoft.com/office/drawing/2014/main" id="{3DECA124-B607-4ADE-8B8B-3F9AA3D0D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10_171342">
            <a:extLst>
              <a:ext uri="{FF2B5EF4-FFF2-40B4-BE49-F238E27FC236}">
                <a16:creationId xmlns:a16="http://schemas.microsoft.com/office/drawing/2014/main" id="{1968685E-19AB-4BF5-B49F-B37672DAB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19_171811">
            <a:extLst>
              <a:ext uri="{FF2B5EF4-FFF2-40B4-BE49-F238E27FC236}">
                <a16:creationId xmlns:a16="http://schemas.microsoft.com/office/drawing/2014/main" id="{5EC5B54B-B592-4F72-B2D0-5C5F1B1D3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23_164910">
            <a:extLst>
              <a:ext uri="{FF2B5EF4-FFF2-40B4-BE49-F238E27FC236}">
                <a16:creationId xmlns:a16="http://schemas.microsoft.com/office/drawing/2014/main" id="{D60B3749-03B7-458D-A1AD-D6FC05ADA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23_164926">
            <a:extLst>
              <a:ext uri="{FF2B5EF4-FFF2-40B4-BE49-F238E27FC236}">
                <a16:creationId xmlns:a16="http://schemas.microsoft.com/office/drawing/2014/main" id="{7769FEE0-DF49-43D5-BA0B-C0F1E5BA6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5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23_164940">
            <a:extLst>
              <a:ext uri="{FF2B5EF4-FFF2-40B4-BE49-F238E27FC236}">
                <a16:creationId xmlns:a16="http://schemas.microsoft.com/office/drawing/2014/main" id="{0F8C8B65-CBC6-49A2-93A9-783D87F44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123_170309">
            <a:extLst>
              <a:ext uri="{FF2B5EF4-FFF2-40B4-BE49-F238E27FC236}">
                <a16:creationId xmlns:a16="http://schemas.microsoft.com/office/drawing/2014/main" id="{0003C902-3208-44A7-81BD-2DAAFDD93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307_165747">
            <a:extLst>
              <a:ext uri="{FF2B5EF4-FFF2-40B4-BE49-F238E27FC236}">
                <a16:creationId xmlns:a16="http://schemas.microsoft.com/office/drawing/2014/main" id="{F063A679-B5E4-4171-8A9A-68897D8E9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7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204">
            <a:extLst>
              <a:ext uri="{FF2B5EF4-FFF2-40B4-BE49-F238E27FC236}">
                <a16:creationId xmlns:a16="http://schemas.microsoft.com/office/drawing/2014/main" id="{682A882C-7319-4C98-AA26-868DB09F2E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312_171237">
            <a:extLst>
              <a:ext uri="{FF2B5EF4-FFF2-40B4-BE49-F238E27FC236}">
                <a16:creationId xmlns:a16="http://schemas.microsoft.com/office/drawing/2014/main" id="{AF397316-603D-4126-A537-6DC5537E1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4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321_165351">
            <a:extLst>
              <a:ext uri="{FF2B5EF4-FFF2-40B4-BE49-F238E27FC236}">
                <a16:creationId xmlns:a16="http://schemas.microsoft.com/office/drawing/2014/main" id="{BC7D6BA0-EB16-41DD-8992-5AAF9B13D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503_163848">
            <a:extLst>
              <a:ext uri="{FF2B5EF4-FFF2-40B4-BE49-F238E27FC236}">
                <a16:creationId xmlns:a16="http://schemas.microsoft.com/office/drawing/2014/main" id="{4597FCA2-609D-43BC-A4D3-C2F54B07C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524_164525">
            <a:extLst>
              <a:ext uri="{FF2B5EF4-FFF2-40B4-BE49-F238E27FC236}">
                <a16:creationId xmlns:a16="http://schemas.microsoft.com/office/drawing/2014/main" id="{9CB5CA0A-E34A-4D8A-AB26-FE27DBD5B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0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20240522_161824">
            <a:extLst>
              <a:ext uri="{FF2B5EF4-FFF2-40B4-BE49-F238E27FC236}">
                <a16:creationId xmlns:a16="http://schemas.microsoft.com/office/drawing/2014/main" id="{27D3956F-C429-4828-8D34-FCDCE3B74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209">
            <a:extLst>
              <a:ext uri="{FF2B5EF4-FFF2-40B4-BE49-F238E27FC236}">
                <a16:creationId xmlns:a16="http://schemas.microsoft.com/office/drawing/2014/main" id="{EF802C05-3270-45D4-A685-55A8DD1F4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218">
            <a:extLst>
              <a:ext uri="{FF2B5EF4-FFF2-40B4-BE49-F238E27FC236}">
                <a16:creationId xmlns:a16="http://schemas.microsoft.com/office/drawing/2014/main" id="{CC6A5FD0-606B-4DCC-8AC3-F9ACAEE90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21224">
            <a:extLst>
              <a:ext uri="{FF2B5EF4-FFF2-40B4-BE49-F238E27FC236}">
                <a16:creationId xmlns:a16="http://schemas.microsoft.com/office/drawing/2014/main" id="{B3FD3C44-4254-4328-86F7-E776C952A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15_160829">
            <a:extLst>
              <a:ext uri="{FF2B5EF4-FFF2-40B4-BE49-F238E27FC236}">
                <a16:creationId xmlns:a16="http://schemas.microsoft.com/office/drawing/2014/main" id="{C4B53281-F260-4E37-9013-64FFBD047D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19_150450">
            <a:extLst>
              <a:ext uri="{FF2B5EF4-FFF2-40B4-BE49-F238E27FC236}">
                <a16:creationId xmlns:a16="http://schemas.microsoft.com/office/drawing/2014/main" id="{C4385506-9A58-4F08-9882-B901CBB34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4AA6F3F-A09C-43CA-AA1B-722CB6FDF843}"/>
              </a:ext>
            </a:extLst>
          </p:cNvPr>
          <p:cNvSpPr/>
          <p:nvPr/>
        </p:nvSpPr>
        <p:spPr>
          <a:xfrm>
            <a:off x="1964685" y="5934670"/>
            <a:ext cx="8496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Zimska radionica u knjižnici</a:t>
            </a:r>
          </a:p>
        </p:txBody>
      </p:sp>
    </p:spTree>
    <p:extLst>
      <p:ext uri="{BB962C8B-B14F-4D97-AF65-F5344CB8AC3E}">
        <p14:creationId xmlns:p14="http://schemas.microsoft.com/office/powerpoint/2010/main" val="43337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0911_132406">
            <a:extLst>
              <a:ext uri="{FF2B5EF4-FFF2-40B4-BE49-F238E27FC236}">
                <a16:creationId xmlns:a16="http://schemas.microsoft.com/office/drawing/2014/main" id="{39CE0CE1-6FC2-4126-BCB6-0DA83F599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8693D87-7D80-493C-8841-097E70790B63}"/>
              </a:ext>
            </a:extLst>
          </p:cNvPr>
          <p:cNvSpPr/>
          <p:nvPr/>
        </p:nvSpPr>
        <p:spPr>
          <a:xfrm>
            <a:off x="2870580" y="5934670"/>
            <a:ext cx="6854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Hrvatski olimpijski dan</a:t>
            </a:r>
          </a:p>
        </p:txBody>
      </p:sp>
    </p:spTree>
    <p:extLst>
      <p:ext uri="{BB962C8B-B14F-4D97-AF65-F5344CB8AC3E}">
        <p14:creationId xmlns:p14="http://schemas.microsoft.com/office/powerpoint/2010/main" val="375173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19_150837">
            <a:extLst>
              <a:ext uri="{FF2B5EF4-FFF2-40B4-BE49-F238E27FC236}">
                <a16:creationId xmlns:a16="http://schemas.microsoft.com/office/drawing/2014/main" id="{1BA1CB8F-1EFB-426D-9C5F-D95B35FD9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2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19_150919">
            <a:extLst>
              <a:ext uri="{FF2B5EF4-FFF2-40B4-BE49-F238E27FC236}">
                <a16:creationId xmlns:a16="http://schemas.microsoft.com/office/drawing/2014/main" id="{0A594F87-DB03-4DE8-A593-8C2F6143C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19_151815">
            <a:extLst>
              <a:ext uri="{FF2B5EF4-FFF2-40B4-BE49-F238E27FC236}">
                <a16:creationId xmlns:a16="http://schemas.microsoft.com/office/drawing/2014/main" id="{B4E608B2-05C9-46CD-89AB-3884013E6F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102">
            <a:extLst>
              <a:ext uri="{FF2B5EF4-FFF2-40B4-BE49-F238E27FC236}">
                <a16:creationId xmlns:a16="http://schemas.microsoft.com/office/drawing/2014/main" id="{13385C52-31FF-45D9-8FE8-3B369CC05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0738950-D044-4351-897C-A2E24A91FCC3}"/>
              </a:ext>
            </a:extLst>
          </p:cNvPr>
          <p:cNvSpPr/>
          <p:nvPr/>
        </p:nvSpPr>
        <p:spPr>
          <a:xfrm>
            <a:off x="1645475" y="6040144"/>
            <a:ext cx="9113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Izrađujemo geometrijska tijela</a:t>
            </a:r>
          </a:p>
        </p:txBody>
      </p:sp>
    </p:spTree>
    <p:extLst>
      <p:ext uri="{BB962C8B-B14F-4D97-AF65-F5344CB8AC3E}">
        <p14:creationId xmlns:p14="http://schemas.microsoft.com/office/powerpoint/2010/main" val="195348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106">
            <a:extLst>
              <a:ext uri="{FF2B5EF4-FFF2-40B4-BE49-F238E27FC236}">
                <a16:creationId xmlns:a16="http://schemas.microsoft.com/office/drawing/2014/main" id="{FAC7BA2A-6526-4AE1-BDA7-FAED5AE70E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8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109">
            <a:extLst>
              <a:ext uri="{FF2B5EF4-FFF2-40B4-BE49-F238E27FC236}">
                <a16:creationId xmlns:a16="http://schemas.microsoft.com/office/drawing/2014/main" id="{4C2DC596-8D13-4A85-9E37-68C4DC084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124">
            <a:extLst>
              <a:ext uri="{FF2B5EF4-FFF2-40B4-BE49-F238E27FC236}">
                <a16:creationId xmlns:a16="http://schemas.microsoft.com/office/drawing/2014/main" id="{8B7E0974-41C8-4AF5-B810-D198289E1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201">
            <a:extLst>
              <a:ext uri="{FF2B5EF4-FFF2-40B4-BE49-F238E27FC236}">
                <a16:creationId xmlns:a16="http://schemas.microsoft.com/office/drawing/2014/main" id="{5915C972-F9C6-4C21-9580-622247DC4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225">
            <a:extLst>
              <a:ext uri="{FF2B5EF4-FFF2-40B4-BE49-F238E27FC236}">
                <a16:creationId xmlns:a16="http://schemas.microsoft.com/office/drawing/2014/main" id="{AAF127C7-2FD8-4319-A0E5-5BF77A42D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316">
            <a:extLst>
              <a:ext uri="{FF2B5EF4-FFF2-40B4-BE49-F238E27FC236}">
                <a16:creationId xmlns:a16="http://schemas.microsoft.com/office/drawing/2014/main" id="{B9C5E970-AF8B-46EE-B9CB-63B8CD369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0911_132408">
            <a:extLst>
              <a:ext uri="{FF2B5EF4-FFF2-40B4-BE49-F238E27FC236}">
                <a16:creationId xmlns:a16="http://schemas.microsoft.com/office/drawing/2014/main" id="{382C1C40-9486-4D90-BE9D-562C49F3C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3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326">
            <a:extLst>
              <a:ext uri="{FF2B5EF4-FFF2-40B4-BE49-F238E27FC236}">
                <a16:creationId xmlns:a16="http://schemas.microsoft.com/office/drawing/2014/main" id="{0C6F4863-FC97-4251-A965-F2E190A38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4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406">
            <a:extLst>
              <a:ext uri="{FF2B5EF4-FFF2-40B4-BE49-F238E27FC236}">
                <a16:creationId xmlns:a16="http://schemas.microsoft.com/office/drawing/2014/main" id="{A1FD12B0-7862-4F85-AF8D-D07E19FEC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5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40454">
            <a:extLst>
              <a:ext uri="{FF2B5EF4-FFF2-40B4-BE49-F238E27FC236}">
                <a16:creationId xmlns:a16="http://schemas.microsoft.com/office/drawing/2014/main" id="{A3DF2FA0-CA06-4059-B50D-4B4F7448B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9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60251">
            <a:extLst>
              <a:ext uri="{FF2B5EF4-FFF2-40B4-BE49-F238E27FC236}">
                <a16:creationId xmlns:a16="http://schemas.microsoft.com/office/drawing/2014/main" id="{B10C99FC-26D2-4CF8-9E1A-6F8564E0E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7_160307">
            <a:extLst>
              <a:ext uri="{FF2B5EF4-FFF2-40B4-BE49-F238E27FC236}">
                <a16:creationId xmlns:a16="http://schemas.microsoft.com/office/drawing/2014/main" id="{83DD634A-CBB5-4756-9D42-8DF00B6FD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13_152249">
            <a:extLst>
              <a:ext uri="{FF2B5EF4-FFF2-40B4-BE49-F238E27FC236}">
                <a16:creationId xmlns:a16="http://schemas.microsoft.com/office/drawing/2014/main" id="{9BD06F79-5A0E-4E8A-8694-2BF48115E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26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D99FAB14-CBD0-4673-809F-C17541E3806C}"/>
              </a:ext>
            </a:extLst>
          </p:cNvPr>
          <p:cNvSpPr/>
          <p:nvPr/>
        </p:nvSpPr>
        <p:spPr>
          <a:xfrm>
            <a:off x="2703885" y="5816861"/>
            <a:ext cx="6784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Bavimo se origamijem</a:t>
            </a:r>
          </a:p>
        </p:txBody>
      </p:sp>
    </p:spTree>
    <p:extLst>
      <p:ext uri="{BB962C8B-B14F-4D97-AF65-F5344CB8AC3E}">
        <p14:creationId xmlns:p14="http://schemas.microsoft.com/office/powerpoint/2010/main" val="394411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049">
            <a:extLst>
              <a:ext uri="{FF2B5EF4-FFF2-40B4-BE49-F238E27FC236}">
                <a16:creationId xmlns:a16="http://schemas.microsoft.com/office/drawing/2014/main" id="{E0E36FBF-BDA2-4A36-A336-AA4F17EED2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053">
            <a:extLst>
              <a:ext uri="{FF2B5EF4-FFF2-40B4-BE49-F238E27FC236}">
                <a16:creationId xmlns:a16="http://schemas.microsoft.com/office/drawing/2014/main" id="{02292506-1B5D-44A3-8E02-CE7601F41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058">
            <a:extLst>
              <a:ext uri="{FF2B5EF4-FFF2-40B4-BE49-F238E27FC236}">
                <a16:creationId xmlns:a16="http://schemas.microsoft.com/office/drawing/2014/main" id="{55265474-A71C-4607-8C2A-001E51F73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231">
            <a:extLst>
              <a:ext uri="{FF2B5EF4-FFF2-40B4-BE49-F238E27FC236}">
                <a16:creationId xmlns:a16="http://schemas.microsoft.com/office/drawing/2014/main" id="{CD8538CB-CA8A-4901-998B-E3349BFDF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0911_133029">
            <a:extLst>
              <a:ext uri="{FF2B5EF4-FFF2-40B4-BE49-F238E27FC236}">
                <a16:creationId xmlns:a16="http://schemas.microsoft.com/office/drawing/2014/main" id="{BC0876F8-41CE-43E5-9119-1238BB38F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239">
            <a:extLst>
              <a:ext uri="{FF2B5EF4-FFF2-40B4-BE49-F238E27FC236}">
                <a16:creationId xmlns:a16="http://schemas.microsoft.com/office/drawing/2014/main" id="{107904CB-3C03-4BE7-B371-ED833A7FD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244">
            <a:extLst>
              <a:ext uri="{FF2B5EF4-FFF2-40B4-BE49-F238E27FC236}">
                <a16:creationId xmlns:a16="http://schemas.microsoft.com/office/drawing/2014/main" id="{6FADECD7-B8DA-4017-BEAE-56CA0381F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553">
            <a:extLst>
              <a:ext uri="{FF2B5EF4-FFF2-40B4-BE49-F238E27FC236}">
                <a16:creationId xmlns:a16="http://schemas.microsoft.com/office/drawing/2014/main" id="{D8219729-F16E-4EBA-8C32-584E27028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3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608">
            <a:extLst>
              <a:ext uri="{FF2B5EF4-FFF2-40B4-BE49-F238E27FC236}">
                <a16:creationId xmlns:a16="http://schemas.microsoft.com/office/drawing/2014/main" id="{7C81BE67-082A-4F3B-A08F-0D0AFAB4C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648">
            <a:extLst>
              <a:ext uri="{FF2B5EF4-FFF2-40B4-BE49-F238E27FC236}">
                <a16:creationId xmlns:a16="http://schemas.microsoft.com/office/drawing/2014/main" id="{F3A9A488-25CB-4098-9A9C-36A6414C8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649">
            <a:extLst>
              <a:ext uri="{FF2B5EF4-FFF2-40B4-BE49-F238E27FC236}">
                <a16:creationId xmlns:a16="http://schemas.microsoft.com/office/drawing/2014/main" id="{50227CF1-FB8C-42CA-B807-16F8C0008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4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730">
            <a:extLst>
              <a:ext uri="{FF2B5EF4-FFF2-40B4-BE49-F238E27FC236}">
                <a16:creationId xmlns:a16="http://schemas.microsoft.com/office/drawing/2014/main" id="{67EDBE22-DC85-40EB-ACE2-178E2F0E9A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0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020_144739">
            <a:extLst>
              <a:ext uri="{FF2B5EF4-FFF2-40B4-BE49-F238E27FC236}">
                <a16:creationId xmlns:a16="http://schemas.microsoft.com/office/drawing/2014/main" id="{D9821624-35D3-4500-9C22-36D27C871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0157">
            <a:extLst>
              <a:ext uri="{FF2B5EF4-FFF2-40B4-BE49-F238E27FC236}">
                <a16:creationId xmlns:a16="http://schemas.microsoft.com/office/drawing/2014/main" id="{B571AECB-0C8A-4C38-811B-1C14F9B90A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2EE2FF8C-7195-4618-BC46-4FC9FF37094D}"/>
              </a:ext>
            </a:extLst>
          </p:cNvPr>
          <p:cNvSpPr/>
          <p:nvPr/>
        </p:nvSpPr>
        <p:spPr>
          <a:xfrm>
            <a:off x="1738427" y="5721167"/>
            <a:ext cx="4525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Zimske radosti</a:t>
            </a:r>
            <a:endParaRPr lang="hr-H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56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0201">
            <a:extLst>
              <a:ext uri="{FF2B5EF4-FFF2-40B4-BE49-F238E27FC236}">
                <a16:creationId xmlns:a16="http://schemas.microsoft.com/office/drawing/2014/main" id="{6B53D692-4F3E-4F15-AE59-94762DC4A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0911_133031">
            <a:extLst>
              <a:ext uri="{FF2B5EF4-FFF2-40B4-BE49-F238E27FC236}">
                <a16:creationId xmlns:a16="http://schemas.microsoft.com/office/drawing/2014/main" id="{06FF2E57-B442-442C-B219-DAEFB573C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0331">
            <a:extLst>
              <a:ext uri="{FF2B5EF4-FFF2-40B4-BE49-F238E27FC236}">
                <a16:creationId xmlns:a16="http://schemas.microsoft.com/office/drawing/2014/main" id="{CD00F3FC-CAC3-4D39-913D-810B09F6F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0913">
            <a:extLst>
              <a:ext uri="{FF2B5EF4-FFF2-40B4-BE49-F238E27FC236}">
                <a16:creationId xmlns:a16="http://schemas.microsoft.com/office/drawing/2014/main" id="{EEF16E54-84CA-48AD-B1A5-AD5C56362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0958">
            <a:extLst>
              <a:ext uri="{FF2B5EF4-FFF2-40B4-BE49-F238E27FC236}">
                <a16:creationId xmlns:a16="http://schemas.microsoft.com/office/drawing/2014/main" id="{A1BEF4AA-E7ED-4FC1-AB72-7C79289B2F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1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1120">
            <a:extLst>
              <a:ext uri="{FF2B5EF4-FFF2-40B4-BE49-F238E27FC236}">
                <a16:creationId xmlns:a16="http://schemas.microsoft.com/office/drawing/2014/main" id="{CADC94B1-292B-4704-BC74-6A51D2BB6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1126">
            <a:extLst>
              <a:ext uri="{FF2B5EF4-FFF2-40B4-BE49-F238E27FC236}">
                <a16:creationId xmlns:a16="http://schemas.microsoft.com/office/drawing/2014/main" id="{A268740B-5D68-4F1C-9D3C-D64B0E1FEC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0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2153">
            <a:extLst>
              <a:ext uri="{FF2B5EF4-FFF2-40B4-BE49-F238E27FC236}">
                <a16:creationId xmlns:a16="http://schemas.microsoft.com/office/drawing/2014/main" id="{CE380A22-0561-4AE5-9B2A-8B3DDB241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2735">
            <a:extLst>
              <a:ext uri="{FF2B5EF4-FFF2-40B4-BE49-F238E27FC236}">
                <a16:creationId xmlns:a16="http://schemas.microsoft.com/office/drawing/2014/main" id="{77CF71E4-BA4E-43A8-9C06-BC2CFB725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19_133400">
            <a:extLst>
              <a:ext uri="{FF2B5EF4-FFF2-40B4-BE49-F238E27FC236}">
                <a16:creationId xmlns:a16="http://schemas.microsoft.com/office/drawing/2014/main" id="{8712FBC1-AE1B-4972-BA39-3092AAC8E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3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109_124400">
            <a:extLst>
              <a:ext uri="{FF2B5EF4-FFF2-40B4-BE49-F238E27FC236}">
                <a16:creationId xmlns:a16="http://schemas.microsoft.com/office/drawing/2014/main" id="{B7C575DB-6003-4D13-9E4D-94293FD92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BC5B831B-D380-400F-9ADC-6C47F4D1AC3F}"/>
              </a:ext>
            </a:extLst>
          </p:cNvPr>
          <p:cNvSpPr/>
          <p:nvPr/>
        </p:nvSpPr>
        <p:spPr>
          <a:xfrm>
            <a:off x="3678865" y="-116106"/>
            <a:ext cx="50737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Ponosni smo na svoje uspjehe</a:t>
            </a:r>
            <a:endParaRPr lang="hr-H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63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18_125247">
            <a:extLst>
              <a:ext uri="{FF2B5EF4-FFF2-40B4-BE49-F238E27FC236}">
                <a16:creationId xmlns:a16="http://schemas.microsoft.com/office/drawing/2014/main" id="{B7FEEC36-3F6C-4902-9033-52FCD682D9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0911_133053">
            <a:extLst>
              <a:ext uri="{FF2B5EF4-FFF2-40B4-BE49-F238E27FC236}">
                <a16:creationId xmlns:a16="http://schemas.microsoft.com/office/drawing/2014/main" id="{CA46831B-4B90-4792-BF78-E227BB5F5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8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15_125046">
            <a:extLst>
              <a:ext uri="{FF2B5EF4-FFF2-40B4-BE49-F238E27FC236}">
                <a16:creationId xmlns:a16="http://schemas.microsoft.com/office/drawing/2014/main" id="{5BCBF0B7-E841-4A7E-9346-3C6657460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14_125735">
            <a:extLst>
              <a:ext uri="{FF2B5EF4-FFF2-40B4-BE49-F238E27FC236}">
                <a16:creationId xmlns:a16="http://schemas.microsoft.com/office/drawing/2014/main" id="{AEF911EB-0C9A-49B3-AACE-63DC74D2B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76058D59-AF7E-43B1-B2E4-4E64849FC147}"/>
              </a:ext>
            </a:extLst>
          </p:cNvPr>
          <p:cNvSpPr/>
          <p:nvPr/>
        </p:nvSpPr>
        <p:spPr>
          <a:xfrm>
            <a:off x="3486447" y="351726"/>
            <a:ext cx="5217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Pet minuta za priču</a:t>
            </a:r>
            <a:endParaRPr lang="hr-HR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17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15_141416">
            <a:extLst>
              <a:ext uri="{FF2B5EF4-FFF2-40B4-BE49-F238E27FC236}">
                <a16:creationId xmlns:a16="http://schemas.microsoft.com/office/drawing/2014/main" id="{0D2CE639-FA2E-489B-AFD2-933F9B92F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18_125957">
            <a:extLst>
              <a:ext uri="{FF2B5EF4-FFF2-40B4-BE49-F238E27FC236}">
                <a16:creationId xmlns:a16="http://schemas.microsoft.com/office/drawing/2014/main" id="{7864E72C-9F78-4BE2-B15F-0F035E09B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0_141742">
            <a:extLst>
              <a:ext uri="{FF2B5EF4-FFF2-40B4-BE49-F238E27FC236}">
                <a16:creationId xmlns:a16="http://schemas.microsoft.com/office/drawing/2014/main" id="{D3561897-55FE-431E-A339-29E971DDD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6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2_124930">
            <a:extLst>
              <a:ext uri="{FF2B5EF4-FFF2-40B4-BE49-F238E27FC236}">
                <a16:creationId xmlns:a16="http://schemas.microsoft.com/office/drawing/2014/main" id="{9AEB0E1D-58EC-47F1-9E46-366346DDCA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08_123923">
            <a:extLst>
              <a:ext uri="{FF2B5EF4-FFF2-40B4-BE49-F238E27FC236}">
                <a16:creationId xmlns:a16="http://schemas.microsoft.com/office/drawing/2014/main" id="{35833924-B6BD-4068-99EC-9E62D9283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410_141614">
            <a:extLst>
              <a:ext uri="{FF2B5EF4-FFF2-40B4-BE49-F238E27FC236}">
                <a16:creationId xmlns:a16="http://schemas.microsoft.com/office/drawing/2014/main" id="{460DA688-C883-4EBC-AD9F-315E146A9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4419">
            <a:extLst>
              <a:ext uri="{FF2B5EF4-FFF2-40B4-BE49-F238E27FC236}">
                <a16:creationId xmlns:a16="http://schemas.microsoft.com/office/drawing/2014/main" id="{82D8FA41-38FA-47CE-8893-6B520A4BBF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F8DE8FE-47C2-4369-97C1-950B71EA02E8}"/>
              </a:ext>
            </a:extLst>
          </p:cNvPr>
          <p:cNvSpPr/>
          <p:nvPr/>
        </p:nvSpPr>
        <p:spPr>
          <a:xfrm>
            <a:off x="1849036" y="5934670"/>
            <a:ext cx="5984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Ljubav je u zraku…</a:t>
            </a:r>
            <a:endParaRPr lang="hr-H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65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4429">
            <a:extLst>
              <a:ext uri="{FF2B5EF4-FFF2-40B4-BE49-F238E27FC236}">
                <a16:creationId xmlns:a16="http://schemas.microsoft.com/office/drawing/2014/main" id="{F7A808FF-1725-4A27-8DEC-7935EFA85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102_170149">
            <a:extLst>
              <a:ext uri="{FF2B5EF4-FFF2-40B4-BE49-F238E27FC236}">
                <a16:creationId xmlns:a16="http://schemas.microsoft.com/office/drawing/2014/main" id="{D1BE3D8D-0133-4675-A7E6-1D3C42AF8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6684CE9-1B6C-414E-84F2-46ECB5850F58}"/>
              </a:ext>
            </a:extLst>
          </p:cNvPr>
          <p:cNvSpPr/>
          <p:nvPr/>
        </p:nvSpPr>
        <p:spPr>
          <a:xfrm>
            <a:off x="5921547" y="5934670"/>
            <a:ext cx="3432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Dani kruha</a:t>
            </a:r>
          </a:p>
        </p:txBody>
      </p:sp>
    </p:spTree>
    <p:extLst>
      <p:ext uri="{BB962C8B-B14F-4D97-AF65-F5344CB8AC3E}">
        <p14:creationId xmlns:p14="http://schemas.microsoft.com/office/powerpoint/2010/main" val="429409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434">
            <a:extLst>
              <a:ext uri="{FF2B5EF4-FFF2-40B4-BE49-F238E27FC236}">
                <a16:creationId xmlns:a16="http://schemas.microsoft.com/office/drawing/2014/main" id="{BEC4FD45-6E0F-45E7-929E-896E2D5C0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454">
            <a:extLst>
              <a:ext uri="{FF2B5EF4-FFF2-40B4-BE49-F238E27FC236}">
                <a16:creationId xmlns:a16="http://schemas.microsoft.com/office/drawing/2014/main" id="{092CF311-91AD-4BA8-99A4-807375196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9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522">
            <a:extLst>
              <a:ext uri="{FF2B5EF4-FFF2-40B4-BE49-F238E27FC236}">
                <a16:creationId xmlns:a16="http://schemas.microsoft.com/office/drawing/2014/main" id="{7A102793-A68F-414C-8171-CC5D425B67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3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546">
            <a:extLst>
              <a:ext uri="{FF2B5EF4-FFF2-40B4-BE49-F238E27FC236}">
                <a16:creationId xmlns:a16="http://schemas.microsoft.com/office/drawing/2014/main" id="{BD0C8A3E-A15F-488A-87B4-6829BA6D9E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608">
            <a:extLst>
              <a:ext uri="{FF2B5EF4-FFF2-40B4-BE49-F238E27FC236}">
                <a16:creationId xmlns:a16="http://schemas.microsoft.com/office/drawing/2014/main" id="{52805F3F-2305-4D64-B1E5-1CAC370927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5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637">
            <a:extLst>
              <a:ext uri="{FF2B5EF4-FFF2-40B4-BE49-F238E27FC236}">
                <a16:creationId xmlns:a16="http://schemas.microsoft.com/office/drawing/2014/main" id="{C96FDD29-3E9A-4E1A-8729-5A97B613B4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700">
            <a:extLst>
              <a:ext uri="{FF2B5EF4-FFF2-40B4-BE49-F238E27FC236}">
                <a16:creationId xmlns:a16="http://schemas.microsoft.com/office/drawing/2014/main" id="{7F934D86-88AD-4241-AB42-3E6FDA111C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45807">
            <a:extLst>
              <a:ext uri="{FF2B5EF4-FFF2-40B4-BE49-F238E27FC236}">
                <a16:creationId xmlns:a16="http://schemas.microsoft.com/office/drawing/2014/main" id="{0FBADF1C-EBC3-43A7-84C9-8901FBE136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51130">
            <a:extLst>
              <a:ext uri="{FF2B5EF4-FFF2-40B4-BE49-F238E27FC236}">
                <a16:creationId xmlns:a16="http://schemas.microsoft.com/office/drawing/2014/main" id="{84557152-E825-495A-AA78-49C4D44CA4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5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51159">
            <a:extLst>
              <a:ext uri="{FF2B5EF4-FFF2-40B4-BE49-F238E27FC236}">
                <a16:creationId xmlns:a16="http://schemas.microsoft.com/office/drawing/2014/main" id="{6DCDD007-63A1-488D-AE61-B173B3F880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14056">
            <a:extLst>
              <a:ext uri="{FF2B5EF4-FFF2-40B4-BE49-F238E27FC236}">
                <a16:creationId xmlns:a16="http://schemas.microsoft.com/office/drawing/2014/main" id="{390A722C-ECE1-4150-9220-E66DFC02A6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B90D937-3CED-417C-90FA-FDCC53A169B4}"/>
              </a:ext>
            </a:extLst>
          </p:cNvPr>
          <p:cNvSpPr/>
          <p:nvPr/>
        </p:nvSpPr>
        <p:spPr>
          <a:xfrm>
            <a:off x="2280601" y="5731800"/>
            <a:ext cx="7992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Pripreme za božićni sajam</a:t>
            </a:r>
          </a:p>
        </p:txBody>
      </p:sp>
    </p:spTree>
    <p:extLst>
      <p:ext uri="{BB962C8B-B14F-4D97-AF65-F5344CB8AC3E}">
        <p14:creationId xmlns:p14="http://schemas.microsoft.com/office/powerpoint/2010/main" val="189818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51620">
            <a:extLst>
              <a:ext uri="{FF2B5EF4-FFF2-40B4-BE49-F238E27FC236}">
                <a16:creationId xmlns:a16="http://schemas.microsoft.com/office/drawing/2014/main" id="{5D1532B9-5A4D-48F8-A4A1-B486E535D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52110">
            <a:extLst>
              <a:ext uri="{FF2B5EF4-FFF2-40B4-BE49-F238E27FC236}">
                <a16:creationId xmlns:a16="http://schemas.microsoft.com/office/drawing/2014/main" id="{896BE39C-7E18-40B9-9838-305398766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53143">
            <a:extLst>
              <a:ext uri="{FF2B5EF4-FFF2-40B4-BE49-F238E27FC236}">
                <a16:creationId xmlns:a16="http://schemas.microsoft.com/office/drawing/2014/main" id="{99361021-63C9-4AA2-ADAF-393A86D099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202_164120">
            <a:extLst>
              <a:ext uri="{FF2B5EF4-FFF2-40B4-BE49-F238E27FC236}">
                <a16:creationId xmlns:a16="http://schemas.microsoft.com/office/drawing/2014/main" id="{1D33EA8C-1285-4446-B0ED-C9A8DBDFD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rca od papira">
            <a:extLst>
              <a:ext uri="{FF2B5EF4-FFF2-40B4-BE49-F238E27FC236}">
                <a16:creationId xmlns:a16="http://schemas.microsoft.com/office/drawing/2014/main" id="{B46757BE-D750-44B0-9A8C-B692FDB6D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3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jubavna posta 1.a2.b PB">
            <a:extLst>
              <a:ext uri="{FF2B5EF4-FFF2-40B4-BE49-F238E27FC236}">
                <a16:creationId xmlns:a16="http://schemas.microsoft.com/office/drawing/2014/main" id="{8E1FDCE1-97C9-456C-A693-353A65395E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4C6BD7D7-4814-4A88-8C74-68A3EE0623D8}"/>
              </a:ext>
            </a:extLst>
          </p:cNvPr>
          <p:cNvSpPr/>
          <p:nvPr/>
        </p:nvSpPr>
        <p:spPr>
          <a:xfrm>
            <a:off x="3996680" y="5934670"/>
            <a:ext cx="5687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Pismo za prijatelja</a:t>
            </a:r>
            <a:endParaRPr lang="hr-H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74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65651">
            <a:extLst>
              <a:ext uri="{FF2B5EF4-FFF2-40B4-BE49-F238E27FC236}">
                <a16:creationId xmlns:a16="http://schemas.microsoft.com/office/drawing/2014/main" id="{18A426C5-FCC8-470B-BFA5-287DC58E2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1" y="0"/>
            <a:ext cx="91059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84168A4-FF99-4A30-96E2-0E4006151F40}"/>
              </a:ext>
            </a:extLst>
          </p:cNvPr>
          <p:cNvSpPr/>
          <p:nvPr/>
        </p:nvSpPr>
        <p:spPr>
          <a:xfrm>
            <a:off x="1798404" y="5721167"/>
            <a:ext cx="304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 voda</a:t>
            </a:r>
          </a:p>
        </p:txBody>
      </p:sp>
    </p:spTree>
    <p:extLst>
      <p:ext uri="{BB962C8B-B14F-4D97-AF65-F5344CB8AC3E}">
        <p14:creationId xmlns:p14="http://schemas.microsoft.com/office/powerpoint/2010/main" val="89651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45934">
            <a:extLst>
              <a:ext uri="{FF2B5EF4-FFF2-40B4-BE49-F238E27FC236}">
                <a16:creationId xmlns:a16="http://schemas.microsoft.com/office/drawing/2014/main" id="{619ADD85-F84F-453E-9B82-2C033587C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0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080B7AA-D4B0-4011-B27F-342E187833E7}"/>
              </a:ext>
            </a:extLst>
          </p:cNvPr>
          <p:cNvSpPr/>
          <p:nvPr/>
        </p:nvSpPr>
        <p:spPr>
          <a:xfrm>
            <a:off x="3692616" y="5657372"/>
            <a:ext cx="4806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Pokusi s vodom</a:t>
            </a:r>
          </a:p>
        </p:txBody>
      </p:sp>
    </p:spTree>
    <p:extLst>
      <p:ext uri="{BB962C8B-B14F-4D97-AF65-F5344CB8AC3E}">
        <p14:creationId xmlns:p14="http://schemas.microsoft.com/office/powerpoint/2010/main" val="241783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45930">
            <a:extLst>
              <a:ext uri="{FF2B5EF4-FFF2-40B4-BE49-F238E27FC236}">
                <a16:creationId xmlns:a16="http://schemas.microsoft.com/office/drawing/2014/main" id="{FC437CC2-4E58-47CC-AD58-DD4D3CC0A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3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45945">
            <a:extLst>
              <a:ext uri="{FF2B5EF4-FFF2-40B4-BE49-F238E27FC236}">
                <a16:creationId xmlns:a16="http://schemas.microsoft.com/office/drawing/2014/main" id="{B56AA53F-177E-4598-A32E-63CC7C337E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6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31206_115247">
            <a:extLst>
              <a:ext uri="{FF2B5EF4-FFF2-40B4-BE49-F238E27FC236}">
                <a16:creationId xmlns:a16="http://schemas.microsoft.com/office/drawing/2014/main" id="{F7D8076F-22B6-40E9-B2D4-05CFBC99F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45950">
            <a:extLst>
              <a:ext uri="{FF2B5EF4-FFF2-40B4-BE49-F238E27FC236}">
                <a16:creationId xmlns:a16="http://schemas.microsoft.com/office/drawing/2014/main" id="{81F271C0-3314-4B3F-80F9-48688C25F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4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45957">
            <a:extLst>
              <a:ext uri="{FF2B5EF4-FFF2-40B4-BE49-F238E27FC236}">
                <a16:creationId xmlns:a16="http://schemas.microsoft.com/office/drawing/2014/main" id="{F25FD3C5-09DC-45D9-B258-0D21EBB97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50202">
            <a:extLst>
              <a:ext uri="{FF2B5EF4-FFF2-40B4-BE49-F238E27FC236}">
                <a16:creationId xmlns:a16="http://schemas.microsoft.com/office/drawing/2014/main" id="{080BD1AF-94F6-4BC7-AF7C-A421FF225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9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50208">
            <a:extLst>
              <a:ext uri="{FF2B5EF4-FFF2-40B4-BE49-F238E27FC236}">
                <a16:creationId xmlns:a16="http://schemas.microsoft.com/office/drawing/2014/main" id="{DC1E927E-F9AF-413A-B692-5A3BD388F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3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50221">
            <a:extLst>
              <a:ext uri="{FF2B5EF4-FFF2-40B4-BE49-F238E27FC236}">
                <a16:creationId xmlns:a16="http://schemas.microsoft.com/office/drawing/2014/main" id="{641106B0-A85E-4E9B-8F53-144B5C352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1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50231">
            <a:extLst>
              <a:ext uri="{FF2B5EF4-FFF2-40B4-BE49-F238E27FC236}">
                <a16:creationId xmlns:a16="http://schemas.microsoft.com/office/drawing/2014/main" id="{F5400437-4786-4176-A7D9-D203CFE4B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1_150250">
            <a:extLst>
              <a:ext uri="{FF2B5EF4-FFF2-40B4-BE49-F238E27FC236}">
                <a16:creationId xmlns:a16="http://schemas.microsoft.com/office/drawing/2014/main" id="{F90AA5AE-950D-4D90-A086-4ADC78885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6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okusi s vodom 1">
            <a:extLst>
              <a:ext uri="{FF2B5EF4-FFF2-40B4-BE49-F238E27FC236}">
                <a16:creationId xmlns:a16="http://schemas.microsoft.com/office/drawing/2014/main" id="{B4154A97-7240-497B-B198-14DC376F57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6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okusi s vodom 2">
            <a:extLst>
              <a:ext uri="{FF2B5EF4-FFF2-40B4-BE49-F238E27FC236}">
                <a16:creationId xmlns:a16="http://schemas.microsoft.com/office/drawing/2014/main" id="{7F1CA47F-649C-4758-906B-1C480477C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20240325_140250">
            <a:extLst>
              <a:ext uri="{FF2B5EF4-FFF2-40B4-BE49-F238E27FC236}">
                <a16:creationId xmlns:a16="http://schemas.microsoft.com/office/drawing/2014/main" id="{811F671F-0374-4B11-839C-CCD56905BA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B954510-A4C4-4AED-9DF2-F513BA985E62}"/>
              </a:ext>
            </a:extLst>
          </p:cNvPr>
          <p:cNvSpPr/>
          <p:nvPr/>
        </p:nvSpPr>
        <p:spPr>
          <a:xfrm>
            <a:off x="3931212" y="5934670"/>
            <a:ext cx="6902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Potraga za pisanicama</a:t>
            </a:r>
            <a:endParaRPr lang="hr-H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65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</TotalTime>
  <Words>66</Words>
  <Application>Microsoft Office PowerPoint</Application>
  <PresentationFormat>Široki zaslon</PresentationFormat>
  <Paragraphs>18</Paragraphs>
  <Slides>144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144</vt:i4>
      </vt:variant>
    </vt:vector>
  </HeadingPairs>
  <TitlesOfParts>
    <vt:vector size="148" baseType="lpstr">
      <vt:lpstr>Tw Cen MT</vt:lpstr>
      <vt:lpstr>Tw Cen MT Condensed</vt:lpstr>
      <vt:lpstr>Wingdings 3</vt:lpstr>
      <vt:lpstr>Integral</vt:lpstr>
      <vt:lpstr>Šk. God. 2023./2024.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s fotografijama</dc:title>
  <dc:creator>Sanja Kučić</dc:creator>
  <cp:lastModifiedBy>Sanja Kučić</cp:lastModifiedBy>
  <cp:revision>28</cp:revision>
  <dcterms:created xsi:type="dcterms:W3CDTF">2024-05-26T19:43:11Z</dcterms:created>
  <dcterms:modified xsi:type="dcterms:W3CDTF">2024-05-26T20:32:09Z</dcterms:modified>
</cp:coreProperties>
</file>