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4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80000">
              <a:srgbClr val="92D050">
                <a:lumMod val="51000"/>
                <a:lumOff val="49000"/>
              </a:srgbClr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2.11.2014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townofbeloit.org/earth.gi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  <a:t>DAN PLANETA ZEMLJE 24.TRAVNJA 2014.</a:t>
            </a:r>
            <a:b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  <a:t>RADIONICA –KADA OTPAD PROCVJETA</a:t>
            </a:r>
            <a:b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hr-HR" sz="2000" b="1" dirty="0" smtClean="0">
                <a:solidFill>
                  <a:srgbClr val="00B050"/>
                </a:solidFill>
                <a:latin typeface="Comic Sans MS" pitchFamily="66" charset="0"/>
              </a:rPr>
              <a:t>Voditeljice : Helena Marić i Nada </a:t>
            </a:r>
            <a:r>
              <a:rPr lang="hr-HR" sz="2000" b="1" dirty="0" err="1" smtClean="0">
                <a:solidFill>
                  <a:srgbClr val="00B050"/>
                </a:solidFill>
                <a:latin typeface="Comic Sans MS" pitchFamily="66" charset="0"/>
              </a:rPr>
              <a:t>Vrstošek</a:t>
            </a:r>
            <a:endParaRPr lang="hr-HR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/>
          </a:bodyPr>
          <a:lstStyle/>
          <a:p>
            <a:endParaRPr lang="hr-HR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hr-HR" sz="2400" b="1" dirty="0" smtClean="0">
                <a:solidFill>
                  <a:srgbClr val="00B050"/>
                </a:solidFill>
                <a:latin typeface="Comic Sans MS" pitchFamily="66" charset="0"/>
              </a:rPr>
              <a:t>ZELENI  GRADOVI</a:t>
            </a:r>
          </a:p>
          <a:p>
            <a:r>
              <a:rPr lang="hr-HR" sz="2400" b="1" dirty="0" smtClean="0">
                <a:solidFill>
                  <a:srgbClr val="00B050"/>
                </a:solidFill>
                <a:latin typeface="Comic Sans MS" pitchFamily="66" charset="0"/>
              </a:rPr>
              <a:t>2014 . </a:t>
            </a:r>
            <a:endParaRPr lang="hr-HR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s://encrypted-tbn1.gstatic.com/images?q=tbn:ANd9GcQbKd2EW_Z7JYGEssLnX9mAENxNvkQFRF9JRDykAjxyXcA_Hy2j_iISsZ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41" y="476672"/>
            <a:ext cx="2466975" cy="18478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8" name="Picture 4" descr="https://encrypted-tbn1.gstatic.com/images?q=tbn:ANd9GcSEm9QQthEhNfknnQir3fgyR5VmcgKpzpKfJngn7fu1Bd-SJWeX1kEIrvb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673" y="4750547"/>
            <a:ext cx="2883396" cy="19168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n1I2p7AuoCcMEn7oiS4L70Gldhktp9pPsy787R1LGKJzQM-rc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" y="4206956"/>
            <a:ext cx="3024336" cy="24764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45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547664" y="790667"/>
            <a:ext cx="5616624" cy="617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r-HR" sz="2600" b="1" i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 smtClean="0">
                <a:solidFill>
                  <a:srgbClr val="00B050"/>
                </a:solidFill>
                <a:latin typeface="Comic Sans MS" pitchFamily="66" charset="0"/>
              </a:rPr>
              <a:t>Što možeš danas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 smtClean="0">
                <a:solidFill>
                  <a:srgbClr val="00B050"/>
                </a:solidFill>
                <a:latin typeface="Comic Sans MS" pitchFamily="66" charset="0"/>
              </a:rPr>
              <a:t>ne </a:t>
            </a: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ostavljaj za sutra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očisti smeće, sakupi otpad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       vani i unutra !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 smtClean="0">
                <a:solidFill>
                  <a:srgbClr val="00B050"/>
                </a:solidFill>
                <a:latin typeface="Comic Sans MS" pitchFamily="66" charset="0"/>
              </a:rPr>
              <a:t>Eko </a:t>
            </a: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–škola neka zauvijek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      vlada,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u žuto-zelenoj boji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od  </a:t>
            </a:r>
            <a:r>
              <a:rPr lang="hr-HR" sz="2600" b="1" dirty="0" smtClean="0">
                <a:solidFill>
                  <a:srgbClr val="00B050"/>
                </a:solidFill>
                <a:latin typeface="Comic Sans MS" pitchFamily="66" charset="0"/>
              </a:rPr>
              <a:t>sada </a:t>
            </a: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!         </a:t>
            </a:r>
            <a:r>
              <a:rPr lang="hr-HR" sz="2600" b="1" dirty="0" smtClean="0">
                <a:solidFill>
                  <a:srgbClr val="00B050"/>
                </a:solidFill>
                <a:latin typeface="Comic Sans MS" pitchFamily="66" charset="0"/>
              </a:rPr>
              <a:t>                        Hvala </a:t>
            </a:r>
            <a:r>
              <a:rPr lang="hr-HR" sz="2600" b="1" dirty="0">
                <a:solidFill>
                  <a:srgbClr val="00B050"/>
                </a:solidFill>
                <a:latin typeface="Comic Sans MS" pitchFamily="66" charset="0"/>
              </a:rPr>
              <a:t>na  pozornosti  </a:t>
            </a:r>
            <a:r>
              <a:rPr lang="hr-HR" sz="2600" b="1" dirty="0" smtClean="0">
                <a:solidFill>
                  <a:srgbClr val="00B050"/>
                </a:solidFill>
                <a:latin typeface="Comic Sans MS" pitchFamily="66" charset="0"/>
              </a:rPr>
              <a:t>!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r-HR" sz="2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r-HR" sz="26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hr-HR" sz="2600" b="1" dirty="0">
              <a:latin typeface="Comic Sans MS" pitchFamily="66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1403648" y="652167"/>
            <a:ext cx="6264696" cy="461665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perspectiveContrastingLef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r-HR" sz="2400" b="1" dirty="0" smtClean="0">
                <a:solidFill>
                  <a:srgbClr val="FFFF00"/>
                </a:solidFill>
                <a:latin typeface="Comic Sans MS" pitchFamily="66" charset="0"/>
                <a:cs typeface="Aharoni" pitchFamily="2" charset="-79"/>
              </a:rPr>
              <a:t>EKO KODEKS NAŠE ŠKOLE</a:t>
            </a:r>
            <a:endParaRPr lang="hr-H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7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260647"/>
            <a:ext cx="5364088" cy="46166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cs typeface="Aharoni" pitchFamily="2" charset="-79"/>
              </a:rPr>
              <a:t>Od kada se obilježava ?</a:t>
            </a:r>
            <a:endParaRPr kumimoji="0" lang="hr-HR" sz="2400" b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971600" y="722314"/>
            <a:ext cx="6008712" cy="982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Dan </a:t>
            </a:r>
            <a:r>
              <a:rPr lang="en-US" sz="2400" b="1" dirty="0" err="1">
                <a:solidFill>
                  <a:srgbClr val="00B050"/>
                </a:solidFill>
                <a:latin typeface="Comic Sans MS" pitchFamily="66" charset="0"/>
              </a:rPr>
              <a:t>planeta</a:t>
            </a: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omic Sans MS" pitchFamily="66" charset="0"/>
              </a:rPr>
              <a:t>Zemlja</a:t>
            </a: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omic Sans MS" pitchFamily="66" charset="0"/>
              </a:rPr>
              <a:t>prvi</a:t>
            </a: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 je put </a:t>
            </a:r>
            <a:r>
              <a:rPr lang="en-US" sz="2400" b="1" dirty="0" err="1">
                <a:solidFill>
                  <a:srgbClr val="00B050"/>
                </a:solidFill>
                <a:latin typeface="Comic Sans MS" pitchFamily="66" charset="0"/>
              </a:rPr>
              <a:t>obilježen</a:t>
            </a: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22</a:t>
            </a: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. </a:t>
            </a:r>
            <a:r>
              <a:rPr lang="en-US" sz="2400" b="1" dirty="0" err="1">
                <a:solidFill>
                  <a:srgbClr val="00B050"/>
                </a:solidFill>
                <a:latin typeface="Comic Sans MS" pitchFamily="66" charset="0"/>
              </a:rPr>
              <a:t>travnja</a:t>
            </a: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</a:rPr>
              <a:t> 1970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r>
              <a:rPr lang="hr-HR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itchFamily="66" charset="0"/>
              </a:rPr>
              <a:t>godine</a:t>
            </a:r>
            <a:r>
              <a:rPr lang="en-US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hr-HR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hr-HR" sz="2400" b="1" dirty="0" smtClean="0">
                <a:solidFill>
                  <a:srgbClr val="00B050"/>
                </a:solidFill>
                <a:latin typeface="Comic Sans MS" pitchFamily="66" charset="0"/>
              </a:rPr>
              <a:t> ( u Hrvatskoj </a:t>
            </a:r>
            <a:r>
              <a:rPr lang="hr-HR" sz="2400" b="1" dirty="0">
                <a:solidFill>
                  <a:srgbClr val="00B050"/>
                </a:solidFill>
                <a:latin typeface="Comic Sans MS" pitchFamily="66" charset="0"/>
              </a:rPr>
              <a:t>od </a:t>
            </a:r>
            <a:r>
              <a:rPr lang="hr-HR" sz="2400" b="1" dirty="0" smtClean="0">
                <a:solidFill>
                  <a:srgbClr val="00B050"/>
                </a:solidFill>
                <a:latin typeface="Comic Sans MS" pitchFamily="66" charset="0"/>
              </a:rPr>
              <a:t>22.4.1990.god.).</a:t>
            </a:r>
            <a:endParaRPr lang="hr-HR" sz="2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971600" y="1996509"/>
            <a:ext cx="3004356" cy="40011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r>
              <a:rPr lang="hr-HR" sz="2000" b="1" dirty="0">
                <a:latin typeface="Comic Sans MS" pitchFamily="66" charset="0"/>
                <a:cs typeface="Aharoni" pitchFamily="2" charset="-79"/>
              </a:rPr>
              <a:t>Zašto</a:t>
            </a:r>
            <a:r>
              <a:rPr lang="hr-HR" b="1" dirty="0">
                <a:latin typeface="Comic Sans MS" pitchFamily="66" charset="0"/>
                <a:cs typeface="Aharoni" pitchFamily="2" charset="-79"/>
              </a:rPr>
              <a:t> se obilježava ?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561466" y="2396618"/>
            <a:ext cx="5234670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Da  potakne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sve </a:t>
            </a: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stanovnike  planete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Zemlje da </a:t>
            </a: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očuvaju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ovaj </a:t>
            </a: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jedinstveni planet na kojem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živimo!</a:t>
            </a:r>
            <a:endParaRPr lang="hr-HR" sz="22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Da se poduče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svi, a </a:t>
            </a: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ne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samo djeca,  da </a:t>
            </a: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otpad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nije smeće (</a:t>
            </a:r>
            <a:r>
              <a:rPr lang="hr-HR" sz="2200" b="1" dirty="0">
                <a:solidFill>
                  <a:srgbClr val="00B050"/>
                </a:solidFill>
                <a:latin typeface="Comic Sans MS" pitchFamily="66" charset="0"/>
              </a:rPr>
              <a:t>mnogo se toga može i mora reciklirati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)!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r>
              <a:rPr lang="en-US" sz="2200" b="1" dirty="0" err="1">
                <a:solidFill>
                  <a:srgbClr val="00B050"/>
                </a:solidFill>
                <a:latin typeface="Comic Sans MS" pitchFamily="66" charset="0"/>
              </a:rPr>
              <a:t>Svatko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 od </a:t>
            </a:r>
            <a:r>
              <a:rPr lang="en-US" sz="2200" b="1" dirty="0" err="1">
                <a:solidFill>
                  <a:srgbClr val="00B050"/>
                </a:solidFill>
                <a:latin typeface="Comic Sans MS" pitchFamily="66" charset="0"/>
              </a:rPr>
              <a:t>nas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MORA</a:t>
            </a:r>
            <a:r>
              <a:rPr lang="en-US" sz="22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b="1" dirty="0" err="1" smtClean="0">
                <a:solidFill>
                  <a:srgbClr val="00B050"/>
                </a:solidFill>
                <a:latin typeface="Comic Sans MS" pitchFamily="66" charset="0"/>
              </a:rPr>
              <a:t>učiniti</a:t>
            </a:r>
            <a:r>
              <a:rPr lang="en-US" sz="22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b="1" dirty="0" err="1">
                <a:solidFill>
                  <a:srgbClr val="00B050"/>
                </a:solidFill>
                <a:latin typeface="Comic Sans MS" pitchFamily="66" charset="0"/>
              </a:rPr>
              <a:t>nešto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b="1" dirty="0" err="1">
                <a:solidFill>
                  <a:srgbClr val="00B050"/>
                </a:solidFill>
                <a:latin typeface="Comic Sans MS" pitchFamily="66" charset="0"/>
              </a:rPr>
              <a:t>kako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 bi </a:t>
            </a:r>
            <a:r>
              <a:rPr lang="en-US" sz="2200" b="1" dirty="0" err="1">
                <a:solidFill>
                  <a:srgbClr val="00B050"/>
                </a:solidFill>
                <a:latin typeface="Comic Sans MS" pitchFamily="66" charset="0"/>
              </a:rPr>
              <a:t>zaštitio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 planet </a:t>
            </a:r>
            <a:r>
              <a:rPr lang="en-US" sz="2200" b="1" dirty="0" err="1">
                <a:solidFill>
                  <a:srgbClr val="00B050"/>
                </a:solidFill>
                <a:latin typeface="Comic Sans MS" pitchFamily="66" charset="0"/>
              </a:rPr>
              <a:t>na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200" b="1" dirty="0" err="1">
                <a:solidFill>
                  <a:srgbClr val="00B050"/>
                </a:solidFill>
                <a:latin typeface="Comic Sans MS" pitchFamily="66" charset="0"/>
              </a:rPr>
              <a:t>kojemu</a:t>
            </a:r>
            <a:r>
              <a:rPr lang="en-US" sz="2200" b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živimo! 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Mi smo odlučili uljepšati naš okoliš veselim teglicama za cvijeće</a:t>
            </a:r>
          </a:p>
          <a:p>
            <a:pPr marL="274320" indent="-274320">
              <a:lnSpc>
                <a:spcPct val="90000"/>
              </a:lnSpc>
              <a:buClr>
                <a:schemeClr val="accent3"/>
              </a:buClr>
              <a:defRPr/>
            </a:pPr>
            <a:r>
              <a:rPr lang="hr-HR" sz="22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</a:p>
          <a:p>
            <a:pPr marL="274320" indent="-274320" algn="ctr">
              <a:lnSpc>
                <a:spcPct val="90000"/>
              </a:lnSpc>
              <a:buClr>
                <a:schemeClr val="accent3"/>
              </a:buClr>
              <a:defRPr/>
            </a:pPr>
            <a:r>
              <a:rPr lang="hr-HR" sz="2200" b="1" dirty="0">
                <a:solidFill>
                  <a:srgbClr val="00B050"/>
                </a:solidFill>
                <a:highlight>
                  <a:srgbClr val="FFFF00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hr-HR" sz="2200" b="1" dirty="0" smtClean="0">
                <a:solidFill>
                  <a:srgbClr val="00B050"/>
                </a:solidFill>
                <a:highlight>
                  <a:srgbClr val="FFFF00"/>
                </a:highlight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hr-HR" sz="2200" b="1" dirty="0">
                <a:solidFill>
                  <a:srgbClr val="00B050"/>
                </a:solidFill>
                <a:highlight>
                  <a:srgbClr val="FFFF00"/>
                </a:highlight>
                <a:latin typeface="Comic Sans MS" pitchFamily="66" charset="0"/>
                <a:ea typeface="Calibri"/>
                <a:cs typeface="Times New Roman"/>
              </a:rPr>
              <a:t>ZELENI </a:t>
            </a:r>
            <a:r>
              <a:rPr lang="hr-HR" sz="2200" b="1" dirty="0" smtClean="0">
                <a:solidFill>
                  <a:srgbClr val="00B050"/>
                </a:solidFill>
                <a:highlight>
                  <a:srgbClr val="FFFF00"/>
                </a:highlight>
                <a:latin typeface="Comic Sans MS" pitchFamily="66" charset="0"/>
                <a:ea typeface="Calibri"/>
                <a:cs typeface="Times New Roman"/>
              </a:rPr>
              <a:t>ZAGREB</a:t>
            </a:r>
            <a:endParaRPr lang="hr-HR" sz="2200" b="1" dirty="0">
              <a:solidFill>
                <a:srgbClr val="00B050"/>
              </a:solidFill>
              <a:highlight>
                <a:srgbClr val="FFFF00"/>
              </a:highlight>
              <a:latin typeface="Comic Sans MS" pitchFamily="66" charset="0"/>
              <a:ea typeface="Calibri"/>
              <a:cs typeface="Times New Roman"/>
            </a:endParaRPr>
          </a:p>
        </p:txBody>
      </p:sp>
      <p:pic>
        <p:nvPicPr>
          <p:cNvPr id="2050" name="Picture 2" descr="https://encrypted-tbn0.gstatic.com/images?q=tbn:ANd9GcRWZTry5UhoN0NDModfIegJ9-TfWGZidA_xQMbdkVo8q9rWBnEQAZXA2Rg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2337293"/>
            <a:ext cx="2916832" cy="28198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971600" y="119675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hr-HR" b="1" dirty="0">
              <a:highlight>
                <a:srgbClr val="FFFF00"/>
              </a:highlight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hr-HR" b="1" dirty="0" smtClean="0">
                <a:highlight>
                  <a:srgbClr val="FFFF00"/>
                </a:highlight>
                <a:latin typeface="Comic Sans MS" pitchFamily="66" charset="0"/>
                <a:ea typeface="Calibri"/>
                <a:cs typeface="Times New Roman"/>
              </a:rPr>
              <a:t>IZRADA </a:t>
            </a:r>
            <a:r>
              <a:rPr lang="hr-HR" b="1" dirty="0">
                <a:highlight>
                  <a:srgbClr val="FFFF00"/>
                </a:highlight>
                <a:latin typeface="Comic Sans MS" pitchFamily="66" charset="0"/>
                <a:ea typeface="Calibri"/>
                <a:cs typeface="Times New Roman"/>
              </a:rPr>
              <a:t>TEGLICA </a:t>
            </a:r>
            <a:r>
              <a:rPr lang="hr-HR" b="1" dirty="0" smtClean="0">
                <a:highlight>
                  <a:srgbClr val="FFFF00"/>
                </a:highlight>
                <a:latin typeface="Comic Sans MS" pitchFamily="66" charset="0"/>
                <a:ea typeface="Calibri"/>
                <a:cs typeface="Times New Roman"/>
              </a:rPr>
              <a:t>I VAZA ZA CVIJEĆE</a:t>
            </a:r>
            <a:endParaRPr lang="hr-HR" b="1" dirty="0"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hr-HR" dirty="0">
                <a:latin typeface="Comic Sans MS" pitchFamily="66" charset="0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1.Izrezati novinski papir na male komadiće-može i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istrgati,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natopiti u 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vodi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(kanta od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boje </a:t>
            </a:r>
            <a:r>
              <a:rPr lang="hr-HR" b="1" dirty="0" smtClean="0">
                <a:solidFill>
                  <a:srgbClr val="00B050"/>
                </a:solidFill>
                <a:ea typeface="Calibri"/>
                <a:cs typeface="Times New Roman"/>
              </a:rPr>
              <a:t>) </a:t>
            </a:r>
            <a:endParaRPr lang="hr-HR" b="1" dirty="0">
              <a:solidFill>
                <a:srgbClr val="00B050"/>
              </a:solidFill>
              <a:ea typeface="Calibri"/>
              <a:cs typeface="Times New Roman"/>
            </a:endParaRPr>
          </a:p>
        </p:txBody>
      </p:sp>
      <p:sp>
        <p:nvSpPr>
          <p:cNvPr id="2" name="AutoShape 2" descr="data:image/jpeg;base64,/9j/4AAQSkZJRgABAQAAAQABAAD/2wCEAAkGBhQSERUUExQUFRUWFxoXFxUWFBUYFhcXFxQVFxUUFBQYHCYeFxwkHBUUHy8gIycpLCwsFx4xNTAqNSYrLCkBCQoKDgwOGg8PGikeHyQsLDUpKiopLCwsLCkpKSwqKSwqKSksKSwsMCwpLSksLSwpKiksLCkqLCksLCkpLC0pKf/AABEIAMIBAwMBIgACEQEDEQH/xAAbAAABBQEBAAAAAAAAAAAAAAAEAAIDBQYBB//EADkQAAEDAgQDBwMDAwUAAwEAAAEAAhEDIQQFEjFBUWEGEyJxgZHwMqGxQsHRUmLhFCNygvEHc7IW/8QAGgEBAQADAQEAAAAAAAAAAAAAAAECAwQFBv/EAC4RAAICAQMCBQEJAQEAAAAAAAABAhEDEiExBEETIlFx8IEUMkJhkaGxwdEjFf/aAAwDAQACEQMRAD8Aw5O33+ey4kuuaRvxE+h2XiGIlxJOAQHE4NTmtUjWIBjWKQMT2sUraagIhTThTU7aaeKaAgFNd7tEiknCkgBu7SNNFd0u9yoAPu1w00YaaaaSoAzTTXU0YaaYaaADcxMLEW6mmOYgBHMTCiXMUbmKgghcUjmJhCA4kuyuvpkbiOPvcIBBtvzt9uaalC7KA5K7KQSQHF1cSQD2sH9QHukmJIBJLpdK61qATWqRrV1jVM1qAa1imbTTmMUzGKAYympW01IympmU1ARNpqRtNTsoyrDCZHWqGGUnugwYaYB3gnYIk3wCsZTUtDCue4NaCXEgAeeyu8R2RxDCwGnd9hBBAPJxFmnzWly3KmYRsxqxIafGJNNskSBPENt6lbY4pN77FoFyrsFSGkYgvNRwB0sI0sHInibG4VrW7E4KoDoETYFlQyD/AMSbm3FNZn1R5s11Rp3AaY6iQNkm4lhcQyk9o/qBMzMiZ6813QxReyQbUeTL1P8A46xY2aw3gQ9u39V9h91S43JKtJ2mowtPXj1B2PovTMwxzztUABA43FvFMdVVHS/wV6mth5iXNtEscfpOywfTQ9a+qNXjQTo89fhSOCgdSW9zrsb3Tppv8B21G45yQNkJQ7NNIPeF0gx4QDMkaSOW/Fc3UY4YVbl/v7GxSjJ1wYl1NROprfv7NUDpDCQ9pBI31DVPjnoYsqTO+zNSmXPDRomwadRvN7Cwtx5wuCHUwk649zJxZlnU1E5iPqU+BUD6S6TECc1QuajHsUTmIAUhdDCZi8XPlz+6e5qjIVAlxJJAJKEkkAl2FxdJn2jh8KA4kupIBAKVrVxjVMxqAcwWi37+6mYxcY1EMYoBMYiGU11jVPTpqA4ymp6VGTCfTpI7BUvECgNBlOFbhWteRqc61xs3jB4LZMxLQwGn3Yadh53NhxVJhq4dTAIm0BRUqDtccN+nmu6MtC2MjRUcSdLi8aCOWx6oKliG1pDw3S0yG73vf/CJ7wOZo1RIieKr8ZTbTtTu47re5KK1S4MZSrgIqZ0KfhDRHICPwjqNbW3xtFxcSD5QFVYei1t3iSU97X6gWh0C+1h/K4/tcpvyK0Z48Umrm9gnE0qDvC8AHfVEGedlRYqvhWanDSWNMapm/K3FM7QY2p3b5I1NaS0735c4WEdngIaA5rHPAMOH+2NJkO1ESOIiDw6Lz+slObSS+pZLGu1mixecanBrwW0nf1AxAiJi4BBI9LqSpi3Trpvm0ObEu3MHSQCYBj0WTq9oGvY7UQXtGnU4nS8ExDoBmdrefRG/6mmKZqau6cTZgDYvAIaZl1jMeXr5rwSW72f8j/nJO9i+o5sWVBrafE0Fxj7GN3CD04oyqyrZ1J7otLXkX2ILXfbmqenmDMRTJeQ17CIc0QHAg2PPZyKbjIaw03ts3xgu1GTIEbyLcB+rda9p+WSp/sYNaFados8R3Tf9x1NrnuiZaJt1jfkTuqTOuzRrkOo02MNtRLyCZaIGk/nc/knD4+ofF4O74vIuPFBpum1pNv7lzE4V1N4eahLWhsNJmx1aAGgRMESdrb8FjGWTDPkzu1fYw2OwTqb3MeIc0wR84IJ7Fpe1dFgrnQSfC3VM2OkWkk6rR+OCoajF7uOWqKkYPZgT2KFzUW9qhcxZkByEtK2OSZXh6Ol+JAcdzTOrwzBbYWJi5nbki8d3FVr9NNjWtNhoAJB2uLgrYsbqwYJJF42iATp2O3H7oQrADmkcfhXAlCQKA4klKSAIY1EU2JjGoim1QD6bETTYmU2oqmxQDqbEXSoptClKPpUkAylRVhg6F02nRR+GpjiouQWWHwjy2xA9VM15AjjxUNGbQrHDNDjf51XVj8zpFulYxji1s8TYIrCYaGybk3AKccNqdtYKZ+HJ/Zaupy6p6FwMMLeqQN3JLv3KucM8QB+6AdlTyN1JRwjm7mVvwLwvwmyc3JhdbL6bgQ5jTq3kC/msdjOy2FLwxjabWEEGnbeZ1NkyP1dFpn1yFmO12XvrU9VJzmVWBxBa7TMi88zb7lbZ5Y9kazLZ/wBl24fXUotBAuQSLAy0hpF4IdtMKlxzNNJnduIc0T3e7w4GZBA+kBzjMqDAdqK/iYXF+ogaXX1A2IJnrNr2UlWhrpuky5jdTHH6hEF9PhebXngQvOzqDakti+Vx/MtMszCm3SXFhEMBAjUSA0AHYERNx1BUtU0WS0MqTeOBc3VcQBdogxeTx5qbLey761IVK1ORoDmvY8SSQZBaLyNLTcTM7yqfEYh7Q6k2ddMxDnPmW6dBaJgjcjYiTuuHJ0ko7tNfNgmkqotsDSDoDpLHCBETtqMNG4H1auNlpsJWDhAGw06SwSDwN+e/ksxlebkhjn3iBa24DSZFzYA+hV0+g1xNQS4A6dLZEyYl0zNiXWPLZc3Uwc4avQkU43Ht/oB2twg0hwpiZJe8aZEw3S4b7i3BZCoxb3tONNEscINiJBJIB3mLA24rEVGLt6Nt4lZlLkAexNofUJ2kT5Sp6jUO4LrMDd4zLWFzplzSZAiJtYuO53+yr8SxsuE6WHgDMOGwgo7sr2woBoZiLOaIa+Ja4DYP5HhOx6KszivhpcWvGkydI8Rk9Z24rs1RatMGUxoh0DhKDU1eqCTCgXL3B1cXVxAd9EkpSQFgwImm1Q0wimNWIJqbUVSYoabVb5Zg5hxadE6dQ4Ei0olbA/DUUbTprUZVk9AUi6ru/TA4tEXAjiTP2UGfYWkxzWUmxuXcTOwErfLE4x1WCopU0dQw8pYTCyicVmNOgACQXExG8XAJPlIXFPIoq2G63YTSpNZd5A3ieMclxmesBimxzz5QJgECfX7FV9HJq+Ka4vAaNRIOq2xB07kbi1xYjZWOAy91BpZLNRgNaBL9RJ06yeYIuVcMskvNwuxqlJtbbB2FoVKgDnVO7uTAbNjsC7a3MSEVQy0NIPePfGwLhp26CTzQedYhtGjBvU0iOIG/DaN/ssDgcyxlaqO4D6YJEg6QJkwSOPl0VxqOPJpcdT973N3ET1plQkQbEKqxWLqMcd48p+6sMswzmMAqVC9xiSYF44QpMZgtYiYXuyxqa3KZqp2nDWzUbFhbiTJE+VgUfQqU6wljp6be3NR4rIKbnjWAdImSLGL3ErK9o2GlV7zDECLva4lojZsGefDa08L+L1EJYHd2vRmttxKj/wCUsi7llLEUmhha/Q+PDZ0uDjwmQbnmFmuzObik4uqtJDxGl1nFrgD7EH7rUdos9dj30MGWtcA8VKtwGnQ2GsLtg0kuJN7RYrS4XsPRDS6q1lV7xdwHgA2DaY4Ac9+NtgThkjT/AE7mezQJkvatrzppMgCwtY+Qm/8A6sd2tccRinPaIcAQ9sX1M2jrayuM27Jdw4Op1A1pcAGuJ1SNxq421cjddrZMQ+kBLywjUdUh02c27ZBFrnms8mV6dPYKr83BUZfXcBoc0NeRLSJD+I3PPpb1WoyTEvJa36Q1oIa6T3nQjaOv3QL8sqMqaXMBazxNqN20kuiw2sTYFWVeWlmmeGm53Pra8FebDz5HGvcj5T/I52iHfVqVOoYaG2eB/Vt0IBgWjisrm+VvoVDTfEi4IMhzTs5p5FbVmAdUwtRrtgBUpuO4AJDm9LAhVWe5QaeEZUd9QqFgmPocwkjqJEiOZXryhtaRTF1GoWo1HVGoWoFoIBvCgeUVUCGqBUEBXE5yTmxxBkTbh0KoGroXEkA9pbxB9x/CSaEkBbUwjsNRn586oSkFaYJngd0I+88ONwPWFAT0aQ5D7/bn6BarKsVTZS0EuEuDoABiARs7zlZil86+fPzNuSssP0+fPILOMtINhha1MiYJgww76bWLm+Z/Cq6bS90lH5PkD3AEuLRE2F55HkrXF5OGN1C5AuQBNt7cVtyRnKF0Uo8Zi20gGg+J0ix8QPMDjHmq3AZc81W945rtcGTfS0m5MHc6SNuRsrnsxgml/eEioHSWlw8TSHaSb77D2CtsTVoAl72tbeNUXcYgxxsuCHRvJU5P6GqtW7B8xdULm0aIcKbR4uDngxYOPrf8q3fhwxr3taO8InmSQ0hsE8lXHGtfWbpLvC2f7SJECeeyndWgjqvShFanXz2NiQHhez+ts1Sb30+Z1GeV7o6nktFghovM7yffgg8dnekRBBO3XmisFjmW8VyLSnTdPjxu0t/XuZVsF1GkRdDYnMHwS0iG7+gkqSsdYkQQbWKDOXsYNOsDYu1EWbMkDlsuvJOlZGZrMs3LqUuZU8TjL2uJDRcAagJ1QqnH1xTa7VDqRDQ0WGwc1sk3uST1t1WvxuEboc9jvC0iBs06oJIHO49lS1cM14NgZtBXyPVzrL5uO2/Y0TW55w6kGVS9jNLp4O/UTYkRaevWy9L7Bdp+9p91WcNTYaB5zF9vYbBYfOslfTrOqBs03G9zZth6SfsfeGliNJ10nDWHeB2xAAEgDlw+Qu6HmSlF/PQqfc9dzXKW1GlrxIPDyMgg8FWZLhzTqljgS0HwkyTE+Ezzi3orPs7mQxOGY8GTEG8meM8ip2sIcvQx8pm4zeY5XWbXllMsotg3J0lxc6SwgmAbHTaCbKHM2AESJtutviqBfSIG+48xcBUOWYBtUltQTFo478+F5U+xxjNyjzIPkHy2oBTrs/QGPdqdJ3Fm+iZm5aMBU1bOYzQCL67NPSZB2vAKsX4HRRqB8aG+LS0S61xI42CweeZq+u4TZjfopzIaPPiepW6ctEafoCgqtQtQI2qEJVC4yAVQIZ4RdVD1T0VAK9Na6OANov8AkdVI9RKgSSRXUApSXEkBd01b5T+sc2j7H/KqaStMrPj82n+f2UXICxTg/Pk/YI3Dn58/9UTBPz2+eZ6AqlTj+fnwo0Dcdm80LwGkbDcbf4V852oET0WSyamA0OBPAQLmbyUXiMzNPTN5kgibgETPvK78OVtUyg2M1YepY3JmY9B5+ar8bjalR0bkcpCscdihVIceEQB579eHso6ZHkrSjtELYflrIkmb8PRXWEpg3cJQeApAkE3Hzf7qyaXNdJ06eHOZ2WUY9ylB2kHibDbR1n1VPhqpDgOcgLa4jDh5uL8PJVNXK6bgDP0mDHn+6ktmVFJmGOqU6UU2nSwtBvZtxBI43hNyLNWVKx/1DjriQNg6Dfz8lWVcfV7vumOc/vHQWkC0u48SrDJcuayo3WwF30vc6BLL6iTwty5BePqfVS1w+6uz4v2Rh97g1Gdx3bgIAizYi8i0IXK8i1N1uIiedo07zzBO3RE0KTKwdTbULtIsXNh7f7dRjWI81Fi8jqANbROkH62l3Hg//CmfA5z8aUNSS4T7/PnYOJne0VEMZUY8h7SLlhvAMT/bvccVgcVl3dnSAI3Yd/IxzXoua4F1HS1xHiAmB/dDhfcQN1js2wADiWNdoaYE8ATaTwC58OWk8bVU9l6Ln6ms0fYXOdFY07QYs0/q0wem4Mr0R7LyvDKWCcHamam6SHFwneSYH/oXseWZhqw9N/No58tzK9LDl3p/qZxYXiMQWglV1atLjpPiIAlMxeNnU3m0/hUL8QQd4XRkzK9uDItc0zHRhXi4qOHd33IkyW87SFgK4WvxWWt0ipiapAP0hokkdBdVGYZKw0XVqFQvaz62uEOb8nktWTVL6AzFUISqjawQdULQQDqoZ6KqoWosgDvURUtRSYfLqlT6W2/qNm+5VAKkrIYSm3c6z0kM9OLvO3kmd2020j0VoACSfUpwSORI9jCSgLmktB2ey51XWW3LBqI/tgh0KgoRxnbhzWl7G5l3VYcnWKsK1KwdBv8APnweaOwrr/PhRvajBNa9hYIDgbbbcOVpVbhXXVmtLoGry+oGs2J8jt7IfHVC6jTAIJaGhwO+wkhE5I3UQPmxWcOc93XfTqQGmWtc7eBa56wfKFcU1Hl8h7F/l9NrmDm0G3Oxuh3vI4Sq2lWc1wg2v7bqxr43WBG/Nd3JRpxzmVQTIbwA2mEbUzVznNAN3OEKurtJMEwBaNlZ5TUp6xzptn+PLdVPsUu6VVzaZc8iRY9BxhD1yzS4vA0AEn/xdZig9h2vx4c5KqO1IY2i0AuNwN7bfq+32WnqZ+HBzXYjdIpq/aCqXPLCGB39IbIAAbZ8TsFnsfUi5Mk8yTdHUiTEbzA9VBmuBdtHiadjx8ivkdU5O5N0abbNf2a7YseGiqwMIGnUJgkWvO3C8o7N88qtbrpGm8BwtDiYnjB2j8rzfBVi3wuETseZ5KzoYxzPpcR+PULs/wDQypaH9GvlMy1svKuKqYqXOILmCdIEHTNy3nHFQ0wJJ5iDNwRvBCDyus8VGmmfGDI/z0WhzTLgD3oPheYI/ofuRHLdaManNeLFu1y/7/0x53Achy81KjpAc2ZAMWngen3V/g8H3VN9OIDHEDlpN2x6EKXIcCaFLVUuTfjYHa3C35RuPcNMiDPEL3HCbxRlk5X9m2Kdbmce3xDqY+e6ArUpdp52VqysJgjjx2/wgsSyHu6aj7AqqOxRZ5iCe7iCxzSB57j7Qqt+X0Xtqim+sHNZJBI0mASAQN7g+SdRxz2DQNLm/wBLh+DP5Q+ZY6qGaWtYxjgbMEE8xPwrZqT3BWV8tpinTJe7XVaCxoYC3UXRDnTYbXjmm5l2cDGVCDUmkJJfTDab7we6dNyOu64aNes2nopuPd+BpaOIOu87G4Tq7TVZinPpMp1WNaXnS7US54Bs4xTPGQFEk+wIMX2T0teNVTWymXlxpgUTDdRY2pMzHEiCQqvMsgNOiyqHFwcBrt9OoSCOnDzjmrLMGVzSdVfhWkmnBrlrp06dIeWEwDH6oR7sW0dzRf8ARWpaf+wDY9+HUBc3UzcJR08b37EZnMLlg/07q0wWvDYgXHhkzvPi+yAx2MIAbO+/ktI/BmlhKzDu2oL8xNMhw8xCzubZHiGQ51GoGu0taS3cn6W9CSbTCzxSclLvv+wAg9H5dR8Qc7YGQOf+EZmvZv8A0jgHS7U0EEt0iYGpsSZIJhA/6jc9D+Ct1VyUqy6TPO/ukmgJLAhc0irPLK4bUaSJANx0VVTKKpOUB6niHNq4d0gVBp1NI+oW3HOFkaDoN/n3UnZ/Pu78Lvp6bif2UNd0VHQZE2PMcFsySUkmU2PZusNQnyHmVku2+SBoFRlTWIh2o31DlzmSVbZRiLhUOa4oUXPY9uulqm97PlwLTws6LHcLncouoswmS5BmPeMawnxAQRxgbEc1e4bGNpnSQCTt/byJWVo4MYZ7apcC0N1TcC5ADetiPurBtcF2uQZ4i/kQvQxSdU+RFlu/FF5l1z/HVLKA5z3Di8x6KI1GEB0w47t4Dn5J2S1oqudaGiB5n5uty5MzXmmGNkfSAQekbeazuNzgUgYh0j6XXuPpdHurjB4sVKT2G8g24nosdneGcGgFhAnwvg3bG3oVydc5KKcTGY3s5iGOrNLjsbCCQeSte0+FIcH6w4GwHIXssjhmua7e3nKsO/JEEkheI6UHCjVe1DKpCDxeMLRb7omvsqDF4sl1xAHD9yuWOK5ENh2aw7qh73ZkEEkGHcAB0la9uahsNLASJOmbHTs6/IrG9i8+ewtpgTT8vpJPz3WnxmLbUrMZ4QRMkbwR4l62FRhCoPf2M1xsX+UB1TDy8kl5Lp6E2HlATcRhwxmlG4AtDGhtmgAN8hZV2a4yxC75rTjUZM3dikxRTMbVs4/1D/8AUf5UdevuhK9cub5W/haUyFfWPz5/CDrVibTtw9eX+EVimEGCL/On7IGp8H4tH7KIB9JrX4RzHu0g1hc6iJDLA6RI9uATsbWa9tfSdWuhTptMHU803XMHmJ35KqY4nwydMyRuJAiYvfhwT8XjBTAtJMAD1kk72W5S2AZWxlBprQ9n+5RcwOc2q6sXFm1V7rNuIgdFnM/xbXto6DdrIPAtPh+4hOdnGqNbGuFuYcJcW2d7byoMZQBGppkH3B5H2I9FrnFTal6f2C1//qmdywv8Tw+mXM4nQ9rnEcIIE+sKPtJj6ejEuY+jGJDY006pqPlwcO81u0MiDcBZiq1S1Dqw3/1vA/6v1EfcO91jhgsUXGJFsWPaXHU6rmVKdVrppsaWQ4OaWsAOqRG/VUjqlj5IdJZOVgcHdXei6mJKAtKbkVScgabkTTcsQWNGojWPVXSejaT0BeZdXgovP8vbUpavDGzrBpAvoIPRxIP/ACaqXD1YKv8ADVe8plnMH2i4+cQFz5V+L0JJWgnB9msM6mC+7SAS0uj9OmRy4mUJi+ztFrC7DuDW8GucS2ZM9RNhblsoMyxNSm4khxYNLNMEg/3C1jvz24KKkXanuokEROmIv67Fd8MsJcckTTIKUCwIMEj1BI29Dcp9BxE9d/8A356BVmWUC0FxMl5kjgLkgX3Ik9ArKm7589PkLpi21bMkWeWZwaZEiYO/z5+2iqZgysyHNBYeB38wOix78E6ozUw2B2G56x6KGiSN3H3Pqs29qKaF2WYdgJ0gngJnykHf1S8Dxpc0EcBw9FVDETuVI2stWiPZIhW5kAKjg0QAYjy3VBmVM2tad+S0+cuBDXfq2PW1iosFkL6okiARLZEyvIy4GsjpGlrcr8qcaL21GgGJEHY24+4W87K0G1XVKxAJJgSNhHi/b2WUdlbmuDYtEuF4DoIBJ4bhaXL9VGi2js6oHPeZ+inYF8jaeamBuM6l2/ksdnua2tiGsaAIvsLbDcj5xWbzCvJT62IgSLNA0saRBAHHzdv6qorYgmeK6Xk8R327G6wzABriQRwv5Jmb04adNjwiPJDYGo4v8AkxseS5jcJWjU6w5Tsty+7wCgxFY/AhdDnW2+345BWlbDltzbr8+bIKtj2s28R5cPIn7lY16g4Q2k2T7cTyaPPdUeLrl5JO+w5Sd/QBS4nElxkny6Di6PwhHuvytxvDevMn9+qNghc72mf+rP5KbTxOkGdi0T5l8g+yVQTJIgbu/tbwb5m326oXE1TEHidRHKdh7flCEmIauB3+1UHPSfZ45+ZQ1PEECDsk+vaAlgiCRXE81DEcPIfndQDfdJcSQBjHIljkExyIY5QB1NyKpPVexyJpvUBZ06issDiYI81R06iKo1oIKjBr8dT70623e0kxqjVFgATsBJMc78lRtysvLnMlm0jxOg7QAYkWn3RGHxpDrT6fxx81eYDHgTN2ndsAS63iBNwfytKxqGTV27mLjvZnq1Aztew4XPXh6bc0ZgsvbWaaYkVfqvMf8D58+vUq/GXNNTULgC0cPMcFV5dhXNxlR14M3i3MSvZi01sZmjw2DawXAD43EDzVRm/ZxukupCXF0nxWAvIj2XcfUqC8zGy5luLLpmQd/McoWx09ilDWwb6YBcIB6gqJ9QgWuVcZ7hYILZufEOHSEHRwsjZamYmTxOOdTxLXVZ0t2Am54j1Nl6b2fzltem10BgI2tLTyWVzLs93hBDZIDgRE8CZiJJMQi8v7K1qbg4Esad9UfTuNI4HquLxJRytJWYq7Nw3K6VQgkAkQZ5xwPMdFDWyUa3PaSS6J/wCsaWCNmiPumZfiGU2wTJHMompmjTYELe4YsiM6RmczqlriDuo8FUEiduPL1RvaCm1zdbdxv5LNOqwVzOGiQNfRrNY3WAL2noP2VbmHahgsYdHCPsqDF5u9wgm3RVVR62vK+ELC80zLvHyJiNha/LrHPgqiq/582b+UQ3ElsxxHKbeR/eB5oKq/7+snoP1n7LU9yEdR3rxvx/udyHIKAuFtzuRzJ/rdOwCdUdvt1kyJ5vP6j0CHqvA3m/P6nci6PpHT/wBAHH14BuS0mY/rcOJHIfNzFfUfJk7lPq1JufnQKEoDi78H+fuuJIBJJJIBJJJKAmpEXmdrRz6qVjkK1SscqAxjkQx6BY5TseoA9j0Qyoq9j1OyooCzpYjyPn/KOw+PjaB86qlZUU7KigNVgs4I4q5webtm/O8WWDp10VSxxCRcou4stno1RrHNsfcfwg8Jlzde46GdllMPm5HEo1mexcFb/tEu5TUYrI2kyXjyJ/CjZhKLN3T5D+Vna2flwA+6GdmRiVJZ5PghrH5sxg8DR5m5VXjM6LtyqCpmEjrH8EH8hQVMX+/tFlpeqXLBYVseeaiGZ8/cKufih89JH591E/ED7/bpyO6qVAuK2P1jcFA1qir++HEe3mf2soX4sjj7/wCVlYC6jkO9wjr58Ogsfuh3409Pnqh6mNPT7/uUshNUd8/wf4KHqvje085E+f6nfYKB+JPOPK34Qz3oB9XE8uGxMW/4t2H3KEe5OfUlQOKAa4pq6uBAJJdIXEAl0riSASSSSASe1JJAStU7VxJQE7VMxJJATMU7UklAStUoSSUBICpGlJJAOBXZSSUA0lcdt6pJKoELlG5JJARuKgeUklQQvUL0kkQIZuoKhSSVBC8qIpJKg4ulJJAcSSSQHVxJJAJJJJ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" name="AutoShape 4" descr="data:image/jpeg;base64,/9j/4AAQSkZJRgABAQAAAQABAAD/2wCEAAkGBhQSERUUExQUFRUWFxoXFxUWFBUYFhcXFxQVFxUUFBQYHCYeFxwkHBUUHy8gIycpLCwsFx4xNTAqNSYrLCkBCQoKDgwOGg8PGikeHyQsLDUpKiopLCwsLCkpKSwqKSwqKSksKSwsMCwpLSksLSwpKiksLCkqLCksLCkpLC0pKf/AABEIAMIBAwMBIgACEQEDEQH/xAAbAAABBQEBAAAAAAAAAAAAAAAEAAIDBQYBB//EADkQAAEDAgQDBwMDAwUAAwEAAAEAAhEDIQQFEjFBUWEGEyJxgZHwMqGxQsHRUmLhFCNygvEHc7IW/8QAGgEBAQADAQEAAAAAAAAAAAAAAAECAwQFBv/EAC4RAAICAQMCBQEJAQEAAAAAAAABAhEDEiExBEETIlFx8IEUMkJhkaGxwdEjFf/aAAwDAQACEQMRAD8Aw5O33+ey4kuuaRvxE+h2XiGIlxJOAQHE4NTmtUjWIBjWKQMT2sUraagIhTThTU7aaeKaAgFNd7tEiknCkgBu7SNNFd0u9yoAPu1w00YaaaaSoAzTTXU0YaaYaaADcxMLEW6mmOYgBHMTCiXMUbmKgghcUjmJhCA4kuyuvpkbiOPvcIBBtvzt9uaalC7KA5K7KQSQHF1cSQD2sH9QHukmJIBJLpdK61qATWqRrV1jVM1qAa1imbTTmMUzGKAYympW01IympmU1ARNpqRtNTsoyrDCZHWqGGUnugwYaYB3gnYIk3wCsZTUtDCue4NaCXEgAeeyu8R2RxDCwGnd9hBBAPJxFmnzWly3KmYRsxqxIafGJNNskSBPENt6lbY4pN77FoFyrsFSGkYgvNRwB0sI0sHInibG4VrW7E4KoDoETYFlQyD/AMSbm3FNZn1R5s11Rp3AaY6iQNkm4lhcQyk9o/qBMzMiZ6813QxReyQbUeTL1P8A46xY2aw3gQ9u39V9h91S43JKtJ2mowtPXj1B2PovTMwxzztUABA43FvFMdVVHS/wV6mth5iXNtEscfpOywfTQ9a+qNXjQTo89fhSOCgdSW9zrsb3Tppv8B21G45yQNkJQ7NNIPeF0gx4QDMkaSOW/Fc3UY4YVbl/v7GxSjJ1wYl1NROprfv7NUDpDCQ9pBI31DVPjnoYsqTO+zNSmXPDRomwadRvN7Cwtx5wuCHUwk649zJxZlnU1E5iPqU+BUD6S6TECc1QuajHsUTmIAUhdDCZi8XPlz+6e5qjIVAlxJJAJKEkkAl2FxdJn2jh8KA4kupIBAKVrVxjVMxqAcwWi37+6mYxcY1EMYoBMYiGU11jVPTpqA4ymp6VGTCfTpI7BUvECgNBlOFbhWteRqc61xs3jB4LZMxLQwGn3Yadh53NhxVJhq4dTAIm0BRUqDtccN+nmu6MtC2MjRUcSdLi8aCOWx6oKliG1pDw3S0yG73vf/CJ7wOZo1RIieKr8ZTbTtTu47re5KK1S4MZSrgIqZ0KfhDRHICPwjqNbW3xtFxcSD5QFVYei1t3iSU97X6gWh0C+1h/K4/tcpvyK0Z48Umrm9gnE0qDvC8AHfVEGedlRYqvhWanDSWNMapm/K3FM7QY2p3b5I1NaS0735c4WEdngIaA5rHPAMOH+2NJkO1ESOIiDw6Lz+slObSS+pZLGu1mixecanBrwW0nf1AxAiJi4BBI9LqSpi3Trpvm0ObEu3MHSQCYBj0WTq9oGvY7UQXtGnU4nS8ExDoBmdrefRG/6mmKZqau6cTZgDYvAIaZl1jMeXr5rwSW72f8j/nJO9i+o5sWVBrafE0Fxj7GN3CD04oyqyrZ1J7otLXkX2ILXfbmqenmDMRTJeQ17CIc0QHAg2PPZyKbjIaw03ts3xgu1GTIEbyLcB+rda9p+WSp/sYNaFados8R3Tf9x1NrnuiZaJt1jfkTuqTOuzRrkOo02MNtRLyCZaIGk/nc/knD4+ofF4O74vIuPFBpum1pNv7lzE4V1N4eahLWhsNJmx1aAGgRMESdrb8FjGWTDPkzu1fYw2OwTqb3MeIc0wR84IJ7Fpe1dFgrnQSfC3VM2OkWkk6rR+OCoajF7uOWqKkYPZgT2KFzUW9qhcxZkByEtK2OSZXh6Ol+JAcdzTOrwzBbYWJi5nbki8d3FVr9NNjWtNhoAJB2uLgrYsbqwYJJF42iATp2O3H7oQrADmkcfhXAlCQKA4klKSAIY1EU2JjGoim1QD6bETTYmU2oqmxQDqbEXSoptClKPpUkAylRVhg6F02nRR+GpjiouQWWHwjy2xA9VM15AjjxUNGbQrHDNDjf51XVj8zpFulYxji1s8TYIrCYaGybk3AKccNqdtYKZ+HJ/Zaupy6p6FwMMLeqQN3JLv3KucM8QB+6AdlTyN1JRwjm7mVvwLwvwmyc3JhdbL6bgQ5jTq3kC/msdjOy2FLwxjabWEEGnbeZ1NkyP1dFpn1yFmO12XvrU9VJzmVWBxBa7TMi88zb7lbZ5Y9kazLZ/wBl24fXUotBAuQSLAy0hpF4IdtMKlxzNNJnduIc0T3e7w4GZBA+kBzjMqDAdqK/iYXF+ogaXX1A2IJnrNr2UlWhrpuky5jdTHH6hEF9PhebXngQvOzqDakti+Vx/MtMszCm3SXFhEMBAjUSA0AHYERNx1BUtU0WS0MqTeOBc3VcQBdogxeTx5qbLey761IVK1ORoDmvY8SSQZBaLyNLTcTM7yqfEYh7Q6k2ddMxDnPmW6dBaJgjcjYiTuuHJ0ko7tNfNgmkqotsDSDoDpLHCBETtqMNG4H1auNlpsJWDhAGw06SwSDwN+e/ksxlebkhjn3iBa24DSZFzYA+hV0+g1xNQS4A6dLZEyYl0zNiXWPLZc3Uwc4avQkU43Ht/oB2twg0hwpiZJe8aZEw3S4b7i3BZCoxb3tONNEscINiJBJIB3mLA24rEVGLt6Nt4lZlLkAexNofUJ2kT5Sp6jUO4LrMDd4zLWFzplzSZAiJtYuO53+yr8SxsuE6WHgDMOGwgo7sr2woBoZiLOaIa+Ja4DYP5HhOx6KszivhpcWvGkydI8Rk9Z24rs1RatMGUxoh0DhKDU1eqCTCgXL3B1cXVxAd9EkpSQFgwImm1Q0wimNWIJqbUVSYoabVb5Zg5hxadE6dQ4Ei0olbA/DUUbTprUZVk9AUi6ru/TA4tEXAjiTP2UGfYWkxzWUmxuXcTOwErfLE4x1WCopU0dQw8pYTCyicVmNOgACQXExG8XAJPlIXFPIoq2G63YTSpNZd5A3ieMclxmesBimxzz5QJgECfX7FV9HJq+Ka4vAaNRIOq2xB07kbi1xYjZWOAy91BpZLNRgNaBL9RJ06yeYIuVcMskvNwuxqlJtbbB2FoVKgDnVO7uTAbNjsC7a3MSEVQy0NIPePfGwLhp26CTzQedYhtGjBvU0iOIG/DaN/ssDgcyxlaqO4D6YJEg6QJkwSOPl0VxqOPJpcdT973N3ET1plQkQbEKqxWLqMcd48p+6sMswzmMAqVC9xiSYF44QpMZgtYiYXuyxqa3KZqp2nDWzUbFhbiTJE+VgUfQqU6wljp6be3NR4rIKbnjWAdImSLGL3ErK9o2GlV7zDECLva4lojZsGefDa08L+L1EJYHd2vRmttxKj/wCUsi7llLEUmhha/Q+PDZ0uDjwmQbnmFmuzObik4uqtJDxGl1nFrgD7EH7rUdos9dj30MGWtcA8VKtwGnQ2GsLtg0kuJN7RYrS4XsPRDS6q1lV7xdwHgA2DaY4Ac9+NtgThkjT/AE7mezQJkvatrzppMgCwtY+Qm/8A6sd2tccRinPaIcAQ9sX1M2jrayuM27Jdw4Op1A1pcAGuJ1SNxq421cjddrZMQ+kBLywjUdUh02c27ZBFrnms8mV6dPYKr83BUZfXcBoc0NeRLSJD+I3PPpb1WoyTEvJa36Q1oIa6T3nQjaOv3QL8sqMqaXMBazxNqN20kuiw2sTYFWVeWlmmeGm53Pra8FebDz5HGvcj5T/I52iHfVqVOoYaG2eB/Vt0IBgWjisrm+VvoVDTfEi4IMhzTs5p5FbVmAdUwtRrtgBUpuO4AJDm9LAhVWe5QaeEZUd9QqFgmPocwkjqJEiOZXryhtaRTF1GoWo1HVGoWoFoIBvCgeUVUCGqBUEBXE5yTmxxBkTbh0KoGroXEkA9pbxB9x/CSaEkBbUwjsNRn586oSkFaYJngd0I+88ONwPWFAT0aQ5D7/bn6BarKsVTZS0EuEuDoABiARs7zlZil86+fPzNuSssP0+fPILOMtINhha1MiYJgww76bWLm+Z/Cq6bS90lH5PkD3AEuLRE2F55HkrXF5OGN1C5AuQBNt7cVtyRnKF0Uo8Zi20gGg+J0ix8QPMDjHmq3AZc81W945rtcGTfS0m5MHc6SNuRsrnsxgml/eEioHSWlw8TSHaSb77D2CtsTVoAl72tbeNUXcYgxxsuCHRvJU5P6GqtW7B8xdULm0aIcKbR4uDngxYOPrf8q3fhwxr3taO8InmSQ0hsE8lXHGtfWbpLvC2f7SJECeeyndWgjqvShFanXz2NiQHhez+ts1Sb30+Z1GeV7o6nktFghovM7yffgg8dnekRBBO3XmisFjmW8VyLSnTdPjxu0t/XuZVsF1GkRdDYnMHwS0iG7+gkqSsdYkQQbWKDOXsYNOsDYu1EWbMkDlsuvJOlZGZrMs3LqUuZU8TjL2uJDRcAagJ1QqnH1xTa7VDqRDQ0WGwc1sk3uST1t1WvxuEboc9jvC0iBs06oJIHO49lS1cM14NgZtBXyPVzrL5uO2/Y0TW55w6kGVS9jNLp4O/UTYkRaevWy9L7Bdp+9p91WcNTYaB5zF9vYbBYfOslfTrOqBs03G9zZth6SfsfeGliNJ10nDWHeB2xAAEgDlw+Qu6HmSlF/PQqfc9dzXKW1GlrxIPDyMgg8FWZLhzTqljgS0HwkyTE+Ezzi3orPs7mQxOGY8GTEG8meM8ip2sIcvQx8pm4zeY5XWbXllMsotg3J0lxc6SwgmAbHTaCbKHM2AESJtutviqBfSIG+48xcBUOWYBtUltQTFo478+F5U+xxjNyjzIPkHy2oBTrs/QGPdqdJ3Fm+iZm5aMBU1bOYzQCL67NPSZB2vAKsX4HRRqB8aG+LS0S61xI42CweeZq+u4TZjfopzIaPPiepW6ctEafoCgqtQtQI2qEJVC4yAVQIZ4RdVD1T0VAK9Na6OANov8AkdVI9RKgSSRXUApSXEkBd01b5T+sc2j7H/KqaStMrPj82n+f2UXICxTg/Pk/YI3Dn58/9UTBPz2+eZ6AqlTj+fnwo0Dcdm80LwGkbDcbf4V852oET0WSyamA0OBPAQLmbyUXiMzNPTN5kgibgETPvK78OVtUyg2M1YepY3JmY9B5+ar8bjalR0bkcpCscdihVIceEQB579eHso6ZHkrSjtELYflrIkmb8PRXWEpg3cJQeApAkE3Hzf7qyaXNdJ06eHOZ2WUY9ylB2kHibDbR1n1VPhqpDgOcgLa4jDh5uL8PJVNXK6bgDP0mDHn+6ktmVFJmGOqU6UU2nSwtBvZtxBI43hNyLNWVKx/1DjriQNg6Dfz8lWVcfV7vumOc/vHQWkC0u48SrDJcuayo3WwF30vc6BLL6iTwty5BePqfVS1w+6uz4v2Rh97g1Gdx3bgIAizYi8i0IXK8i1N1uIiedo07zzBO3RE0KTKwdTbULtIsXNh7f7dRjWI81Fi8jqANbROkH62l3Hg//CmfA5z8aUNSS4T7/PnYOJne0VEMZUY8h7SLlhvAMT/bvccVgcVl3dnSAI3Yd/IxzXoua4F1HS1xHiAmB/dDhfcQN1js2wADiWNdoaYE8ATaTwC58OWk8bVU9l6Ln6ms0fYXOdFY07QYs0/q0wem4Mr0R7LyvDKWCcHamam6SHFwneSYH/oXseWZhqw9N/No58tzK9LDl3p/qZxYXiMQWglV1atLjpPiIAlMxeNnU3m0/hUL8QQd4XRkzK9uDItc0zHRhXi4qOHd33IkyW87SFgK4WvxWWt0ipiapAP0hokkdBdVGYZKw0XVqFQvaz62uEOb8nktWTVL6AzFUISqjawQdULQQDqoZ6KqoWosgDvURUtRSYfLqlT6W2/qNm+5VAKkrIYSm3c6z0kM9OLvO3kmd2020j0VoACSfUpwSORI9jCSgLmktB2ey51XWW3LBqI/tgh0KgoRxnbhzWl7G5l3VYcnWKsK1KwdBv8APnweaOwrr/PhRvajBNa9hYIDgbbbcOVpVbhXXVmtLoGry+oGs2J8jt7IfHVC6jTAIJaGhwO+wkhE5I3UQPmxWcOc93XfTqQGmWtc7eBa56wfKFcU1Hl8h7F/l9NrmDm0G3Oxuh3vI4Sq2lWc1wg2v7bqxr43WBG/Nd3JRpxzmVQTIbwA2mEbUzVznNAN3OEKurtJMEwBaNlZ5TUp6xzptn+PLdVPsUu6VVzaZc8iRY9BxhD1yzS4vA0AEn/xdZig9h2vx4c5KqO1IY2i0AuNwN7bfq+32WnqZ+HBzXYjdIpq/aCqXPLCGB39IbIAAbZ8TsFnsfUi5Mk8yTdHUiTEbzA9VBmuBdtHiadjx8ivkdU5O5N0abbNf2a7YseGiqwMIGnUJgkWvO3C8o7N88qtbrpGm8BwtDiYnjB2j8rzfBVi3wuETseZ5KzoYxzPpcR+PULs/wDQypaH9GvlMy1svKuKqYqXOILmCdIEHTNy3nHFQ0wJJ5iDNwRvBCDyus8VGmmfGDI/z0WhzTLgD3oPheYI/ofuRHLdaManNeLFu1y/7/0x53Achy81KjpAc2ZAMWngen3V/g8H3VN9OIDHEDlpN2x6EKXIcCaFLVUuTfjYHa3C35RuPcNMiDPEL3HCbxRlk5X9m2Kdbmce3xDqY+e6ArUpdp52VqysJgjjx2/wgsSyHu6aj7AqqOxRZ5iCe7iCxzSB57j7Qqt+X0Xtqim+sHNZJBI0mASAQN7g+SdRxz2DQNLm/wBLh+DP5Q+ZY6qGaWtYxjgbMEE8xPwrZqT3BWV8tpinTJe7XVaCxoYC3UXRDnTYbXjmm5l2cDGVCDUmkJJfTDab7we6dNyOu64aNes2nopuPd+BpaOIOu87G4Tq7TVZinPpMp1WNaXnS7US54Bs4xTPGQFEk+wIMX2T0teNVTWymXlxpgUTDdRY2pMzHEiCQqvMsgNOiyqHFwcBrt9OoSCOnDzjmrLMGVzSdVfhWkmnBrlrp06dIeWEwDH6oR7sW0dzRf8ARWpaf+wDY9+HUBc3UzcJR08b37EZnMLlg/07q0wWvDYgXHhkzvPi+yAx2MIAbO+/ktI/BmlhKzDu2oL8xNMhw8xCzubZHiGQ51GoGu0taS3cn6W9CSbTCzxSclLvv+wAg9H5dR8Qc7YGQOf+EZmvZv8A0jgHS7U0EEt0iYGpsSZIJhA/6jc9D+Ct1VyUqy6TPO/ukmgJLAhc0irPLK4bUaSJANx0VVTKKpOUB6niHNq4d0gVBp1NI+oW3HOFkaDoN/n3UnZ/Pu78Lvp6bif2UNd0VHQZE2PMcFsySUkmU2PZusNQnyHmVku2+SBoFRlTWIh2o31DlzmSVbZRiLhUOa4oUXPY9uulqm97PlwLTws6LHcLncouoswmS5BmPeMawnxAQRxgbEc1e4bGNpnSQCTt/byJWVo4MYZ7apcC0N1TcC5ADetiPurBtcF2uQZ4i/kQvQxSdU+RFlu/FF5l1z/HVLKA5z3Di8x6KI1GEB0w47t4Dn5J2S1oqudaGiB5n5uty5MzXmmGNkfSAQekbeazuNzgUgYh0j6XXuPpdHurjB4sVKT2G8g24nosdneGcGgFhAnwvg3bG3oVydc5KKcTGY3s5iGOrNLjsbCCQeSte0+FIcH6w4GwHIXssjhmua7e3nKsO/JEEkheI6UHCjVe1DKpCDxeMLRb7omvsqDF4sl1xAHD9yuWOK5ENh2aw7qh73ZkEEkGHcAB0la9uahsNLASJOmbHTs6/IrG9i8+ewtpgTT8vpJPz3WnxmLbUrMZ4QRMkbwR4l62FRhCoPf2M1xsX+UB1TDy8kl5Lp6E2HlATcRhwxmlG4AtDGhtmgAN8hZV2a4yxC75rTjUZM3dikxRTMbVs4/1D/8AUf5UdevuhK9cub5W/haUyFfWPz5/CDrVibTtw9eX+EVimEGCL/On7IGp8H4tH7KIB9JrX4RzHu0g1hc6iJDLA6RI9uATsbWa9tfSdWuhTptMHU803XMHmJ35KqY4nwydMyRuJAiYvfhwT8XjBTAtJMAD1kk72W5S2AZWxlBprQ9n+5RcwOc2q6sXFm1V7rNuIgdFnM/xbXto6DdrIPAtPh+4hOdnGqNbGuFuYcJcW2d7byoMZQBGppkH3B5H2I9FrnFTal6f2C1//qmdywv8Tw+mXM4nQ9rnEcIIE+sKPtJj6ejEuY+jGJDY006pqPlwcO81u0MiDcBZiq1S1Dqw3/1vA/6v1EfcO91jhgsUXGJFsWPaXHU6rmVKdVrppsaWQ4OaWsAOqRG/VUjqlj5IdJZOVgcHdXei6mJKAtKbkVScgabkTTcsQWNGojWPVXSejaT0BeZdXgovP8vbUpavDGzrBpAvoIPRxIP/ACaqXD1YKv8ADVe8plnMH2i4+cQFz5V+L0JJWgnB9msM6mC+7SAS0uj9OmRy4mUJi+ztFrC7DuDW8GucS2ZM9RNhblsoMyxNSm4khxYNLNMEg/3C1jvz24KKkXanuokEROmIv67Fd8MsJcckTTIKUCwIMEj1BI29Dcp9BxE9d/8A356BVmWUC0FxMl5kjgLkgX3Ik9ArKm7589PkLpi21bMkWeWZwaZEiYO/z5+2iqZgysyHNBYeB38wOix78E6ozUw2B2G56x6KGiSN3H3Pqs29qKaF2WYdgJ0gngJnykHf1S8Dxpc0EcBw9FVDETuVI2stWiPZIhW5kAKjg0QAYjy3VBmVM2tad+S0+cuBDXfq2PW1iosFkL6okiARLZEyvIy4GsjpGlrcr8qcaL21GgGJEHY24+4W87K0G1XVKxAJJgSNhHi/b2WUdlbmuDYtEuF4DoIBJ4bhaXL9VGi2js6oHPeZ+inYF8jaeamBuM6l2/ksdnua2tiGsaAIvsLbDcj5xWbzCvJT62IgSLNA0saRBAHHzdv6qorYgmeK6Xk8R327G6wzABriQRwv5Jmb04adNjwiPJDYGo4v8AkxseS5jcJWjU6w5Tsty+7wCgxFY/AhdDnW2+345BWlbDltzbr8+bIKtj2s28R5cPIn7lY16g4Q2k2T7cTyaPPdUeLrl5JO+w5Sd/QBS4nElxkny6Di6PwhHuvytxvDevMn9+qNghc72mf+rP5KbTxOkGdi0T5l8g+yVQTJIgbu/tbwb5m326oXE1TEHidRHKdh7flCEmIauB3+1UHPSfZ45+ZQ1PEECDsk+vaAlgiCRXE81DEcPIfndQDfdJcSQBjHIljkExyIY5QB1NyKpPVexyJpvUBZ06issDiYI81R06iKo1oIKjBr8dT70623e0kxqjVFgATsBJMc78lRtysvLnMlm0jxOg7QAYkWn3RGHxpDrT6fxx81eYDHgTN2ndsAS63iBNwfytKxqGTV27mLjvZnq1Aztew4XPXh6bc0ZgsvbWaaYkVfqvMf8D58+vUq/GXNNTULgC0cPMcFV5dhXNxlR14M3i3MSvZi01sZmjw2DawXAD43EDzVRm/ZxukupCXF0nxWAvIj2XcfUqC8zGy5luLLpmQd/McoWx09ilDWwb6YBcIB6gqJ9QgWuVcZ7hYILZufEOHSEHRwsjZamYmTxOOdTxLXVZ0t2Am54j1Nl6b2fzltem10BgI2tLTyWVzLs93hBDZIDgRE8CZiJJMQi8v7K1qbg4Esad9UfTuNI4HquLxJRytJWYq7Nw3K6VQgkAkQZ5xwPMdFDWyUa3PaSS6J/wCsaWCNmiPumZfiGU2wTJHMompmjTYELe4YsiM6RmczqlriDuo8FUEiduPL1RvaCm1zdbdxv5LNOqwVzOGiQNfRrNY3WAL2noP2VbmHahgsYdHCPsqDF5u9wgm3RVVR62vK+ELC80zLvHyJiNha/LrHPgqiq/582b+UQ3ElsxxHKbeR/eB5oKq/7+snoP1n7LU9yEdR3rxvx/udyHIKAuFtzuRzJ/rdOwCdUdvt1kyJ5vP6j0CHqvA3m/P6nci6PpHT/wBAHH14BuS0mY/rcOJHIfNzFfUfJk7lPq1JufnQKEoDi78H+fuuJIBJJJIBJJJKAmpEXmdrRz6qVjkK1SscqAxjkQx6BY5TseoA9j0Qyoq9j1OyooCzpYjyPn/KOw+PjaB86qlZUU7KigNVgs4I4q5webtm/O8WWDp10VSxxCRcou4stno1RrHNsfcfwg8Jlzde46GdllMPm5HEo1mexcFb/tEu5TUYrI2kyXjyJ/CjZhKLN3T5D+Vna2flwA+6GdmRiVJZ5PghrH5sxg8DR5m5VXjM6LtyqCpmEjrH8EH8hQVMX+/tFlpeqXLBYVseeaiGZ8/cKufih89JH591E/ED7/bpyO6qVAuK2P1jcFA1qir++HEe3mf2soX4sjj7/wCVlYC6jkO9wjr58Ogsfuh3409Pnqh6mNPT7/uUshNUd8/wf4KHqvje085E+f6nfYKB+JPOPK34Qz3oB9XE8uGxMW/4t2H3KEe5OfUlQOKAa4pq6uBAJJdIXEAl0riSASSSSASe1JJAStU7VxJQE7VMxJJATMU7UklAStUoSSUBICpGlJJAOBXZSSUA0lcdt6pJKoELlG5JJARuKgeUklQQvUL0kkQIZuoKhSSVBC8qIpJKg4ulJJAcSSSQHVxJJAJJJJQ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48694"/>
            <a:ext cx="2736304" cy="26005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743" y="503431"/>
            <a:ext cx="3136180" cy="31409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48694"/>
            <a:ext cx="3412967" cy="30633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2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43608" y="548680"/>
            <a:ext cx="58143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2.Ostaviti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da odstoji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(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dva do tri sata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3.Usitniti-</a:t>
            </a:r>
            <a:r>
              <a:rPr lang="hr-HR" b="1" dirty="0" err="1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izmiksati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 ( bušilica </a:t>
            </a:r>
          </a:p>
          <a:p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s priključkom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za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miješanje )</a:t>
            </a: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05" y="1938761"/>
            <a:ext cx="3203401" cy="23856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76" y="4295029"/>
            <a:ext cx="3196052" cy="24463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06" y="1270704"/>
            <a:ext cx="3601368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01008"/>
            <a:ext cx="3619128" cy="32403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54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27584" y="5157192"/>
            <a:ext cx="5670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4. ocijediti ( mreža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od krumpira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)</a:t>
            </a: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71" y="1124744"/>
            <a:ext cx="2627784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539" y="844724"/>
            <a:ext cx="4532095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0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9552" y="328498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5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.ISTISNUTI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RUKAMA </a:t>
            </a:r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6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. PLASTIČNE KALUPE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nauljiti  ili namazati sa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tekućinom za pranje 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suđe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604" y="908720"/>
            <a:ext cx="4608512" cy="3304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7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43608" y="764705"/>
            <a:ext cx="58143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6. PLASTIČNE KALUPE nauljiti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ili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namazati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tekućinom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za pranje 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suđa</a:t>
            </a: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dirty="0"/>
          </a:p>
          <a:p>
            <a:pPr>
              <a:spcAft>
                <a:spcPts val="0"/>
              </a:spcAft>
            </a:pPr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7. Pomiješati – </a:t>
            </a:r>
            <a:r>
              <a:rPr lang="hr-HR" b="1" dirty="0" err="1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izmiksati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 u omjeru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1:</a:t>
            </a:r>
            <a:r>
              <a:rPr lang="hr-HR" b="1" dirty="0" err="1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1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– papir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i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 gips, može se dodati i boja po želji</a:t>
            </a: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8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. Dobivenu smjesu stavljati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u kalup od dolje prema gore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– modelirati rukama, a može i kuhačom, staviti i slamčicu za rupu za teglice</a:t>
            </a:r>
            <a:endParaRPr lang="hr-HR" b="1" dirty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685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115617" y="1412776"/>
            <a:ext cx="53167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9. Osušeno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izvaditi </a:t>
            </a:r>
            <a:r>
              <a:rPr lang="hr-HR" b="1" dirty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iz </a:t>
            </a:r>
            <a:r>
              <a:rPr lang="hr-HR" b="1" dirty="0" smtClean="0">
                <a:solidFill>
                  <a:srgbClr val="00B050"/>
                </a:solidFill>
                <a:latin typeface="Comic Sans MS" pitchFamily="66" charset="0"/>
                <a:ea typeface="Calibri"/>
                <a:cs typeface="Times New Roman"/>
              </a:rPr>
              <a:t>kalupa</a:t>
            </a:r>
          </a:p>
          <a:p>
            <a:endParaRPr lang="hr-HR" b="1" dirty="0" smtClean="0">
              <a:solidFill>
                <a:srgbClr val="00B050"/>
              </a:solidFill>
              <a:latin typeface="Comic Sans MS" pitchFamily="66" charset="0"/>
              <a:ea typeface="Calibri"/>
              <a:cs typeface="Times New Roman"/>
            </a:endParaRPr>
          </a:p>
          <a:p>
            <a:endParaRPr lang="hr-HR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townofbeloit.org/earth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14437" y="1000126"/>
            <a:ext cx="5643563" cy="53578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>
            <a:glow rad="228600">
              <a:srgbClr val="A5C249">
                <a:satMod val="175000"/>
                <a:alpha val="40000"/>
              </a:srgb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85876" y="214314"/>
            <a:ext cx="4714875" cy="523220"/>
          </a:xfrm>
          <a:prstGeom prst="rect">
            <a:avLst/>
          </a:prstGeom>
          <a:solidFill>
            <a:srgbClr val="007E39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glow rad="228600">
              <a:srgbClr val="0BD0D9">
                <a:satMod val="175000"/>
                <a:alpha val="40000"/>
              </a:srgbClr>
            </a:glow>
            <a:innerShdw blurRad="63500" dist="50800" dir="108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  <a:scene3d>
            <a:camera prst="perspectiveHeroicExtremeLeftFacing"/>
            <a:lightRig rig="threePt" dir="t"/>
          </a:scene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hr-HR" sz="2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ČUVAJMO ZEMLJU!</a:t>
            </a:r>
          </a:p>
        </p:txBody>
      </p:sp>
    </p:spTree>
    <p:extLst>
      <p:ext uri="{BB962C8B-B14F-4D97-AF65-F5344CB8AC3E}">
        <p14:creationId xmlns:p14="http://schemas.microsoft.com/office/powerpoint/2010/main" val="24106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257</Words>
  <Application>Microsoft Office PowerPoint</Application>
  <PresentationFormat>Prikaz na zaslonu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DAN PLANETA ZEMLJE 24.TRAVNJA 2014.  RADIONICA –KADA OTPAD PROCVJETA  Voditeljice : Helena Marić i Nada Vrstošek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 24.TRAVNJA 2014. RADIONICA -</dc:title>
  <dc:creator>Nada</dc:creator>
  <cp:lastModifiedBy>Nada</cp:lastModifiedBy>
  <cp:revision>27</cp:revision>
  <dcterms:created xsi:type="dcterms:W3CDTF">2014-04-23T18:06:13Z</dcterms:created>
  <dcterms:modified xsi:type="dcterms:W3CDTF">2014-11-02T17:37:44Z</dcterms:modified>
</cp:coreProperties>
</file>